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 id="2147483694" r:id="rId2"/>
  </p:sldMasterIdLst>
  <p:sldIdLst>
    <p:sldId id="256" r:id="rId3"/>
    <p:sldId id="257" r:id="rId4"/>
    <p:sldId id="258" r:id="rId5"/>
    <p:sldId id="276" r:id="rId6"/>
    <p:sldId id="264" r:id="rId7"/>
    <p:sldId id="259" r:id="rId8"/>
    <p:sldId id="260" r:id="rId9"/>
    <p:sldId id="261" r:id="rId10"/>
    <p:sldId id="262" r:id="rId11"/>
    <p:sldId id="263" r:id="rId12"/>
    <p:sldId id="265" r:id="rId13"/>
    <p:sldId id="270" r:id="rId14"/>
    <p:sldId id="267" r:id="rId15"/>
    <p:sldId id="271" r:id="rId16"/>
    <p:sldId id="269" r:id="rId17"/>
    <p:sldId id="277" r:id="rId18"/>
    <p:sldId id="275" r:id="rId19"/>
    <p:sldId id="278" r:id="rId20"/>
    <p:sldId id="279" r:id="rId21"/>
    <p:sldId id="280" r:id="rId22"/>
    <p:sldId id="282" r:id="rId23"/>
    <p:sldId id="273" r:id="rId24"/>
    <p:sldId id="281" r:id="rId25"/>
    <p:sldId id="268" r:id="rId26"/>
    <p:sldId id="272"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33"/>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16" autoAdjust="0"/>
    <p:restoredTop sz="94660"/>
  </p:normalViewPr>
  <p:slideViewPr>
    <p:cSldViewPr snapToGrid="0">
      <p:cViewPr varScale="1">
        <p:scale>
          <a:sx n="111" d="100"/>
          <a:sy n="111" d="100"/>
        </p:scale>
        <p:origin x="63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heme" Target="theme/theme1.xml"/></Relationships>
</file>

<file path=ppt/media/image1.JPG>
</file>

<file path=ppt/media/image2.JPG>
</file>

<file path=ppt/media/image3.png>
</file>

<file path=ppt/media/image5.png>
</file>

<file path=ppt/media/image6.pn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3386071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4262706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2240919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114044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640806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5060634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1554740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31582398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55E836-1164-8B9B-516B-8A4A2FF3A8A1}"/>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4D1ED5E4-56D1-D8C2-0A20-B08D8B5BD4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3F10F74-7A81-6FA4-2478-D70DA37EF187}"/>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フッター プレースホルダー 4">
            <a:extLst>
              <a:ext uri="{FF2B5EF4-FFF2-40B4-BE49-F238E27FC236}">
                <a16:creationId xmlns:a16="http://schemas.microsoft.com/office/drawing/2014/main" id="{D8B5400B-0C0C-B2A0-CD06-B95E359C61E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D14E76F-5A99-A090-9E53-B15BE1AFA611}"/>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38288386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B32E5D-0E21-4DEE-A870-D2F118239153}"/>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70A46D6-92FD-728F-4BFD-2BE8ADA70EA2}"/>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CD94C40-5863-5656-7C11-3FFA5E0507DF}"/>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フッター プレースホルダー 4">
            <a:extLst>
              <a:ext uri="{FF2B5EF4-FFF2-40B4-BE49-F238E27FC236}">
                <a16:creationId xmlns:a16="http://schemas.microsoft.com/office/drawing/2014/main" id="{A6F235D9-7F70-0477-03AE-4195D7779E9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F49A947-5EFB-6314-F201-C803A0B68F8C}"/>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2809749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321BE3-69EF-1257-904E-4036E9F2C9E6}"/>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36FD95F-5AB9-E403-76F2-A8321F50AC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3C57DA84-431C-03DA-B7CD-BCEBA69D15FA}"/>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フッター プレースホルダー 4">
            <a:extLst>
              <a:ext uri="{FF2B5EF4-FFF2-40B4-BE49-F238E27FC236}">
                <a16:creationId xmlns:a16="http://schemas.microsoft.com/office/drawing/2014/main" id="{999076B9-C274-D02E-2D38-10ACB50774E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BB77358-3AF6-5001-CBCA-E91B8786522D}"/>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1215484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31668660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07F22D5-3195-EE20-DF6D-F4C6232C796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4CCA232-DE4F-2C6A-85FE-E5DFFB8C0CA9}"/>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FE51BAB3-7A67-35C2-F90A-824AF342214B}"/>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F90FB79-E3F5-3B75-88F1-ED77A9733C12}"/>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6" name="フッター プレースホルダー 5">
            <a:extLst>
              <a:ext uri="{FF2B5EF4-FFF2-40B4-BE49-F238E27FC236}">
                <a16:creationId xmlns:a16="http://schemas.microsoft.com/office/drawing/2014/main" id="{CFCD6BC4-14F6-F065-0827-F32B33513AC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6E4A33F-7A3D-E9BA-1981-28470ECFF750}"/>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0465565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8337DC-2227-33D8-AEE3-825E6DA29B4B}"/>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03049AC-37B3-B227-3372-F86C86D576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001EB98B-5A56-86FD-A015-1CC78D13D2FE}"/>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A79EFE71-0815-5697-7708-F566F9EB39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85BD7894-EEE2-094A-F393-6E8D6AD74DE2}"/>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955391FA-E3A6-9C98-7903-BF229D73B947}"/>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8" name="フッター プレースホルダー 7">
            <a:extLst>
              <a:ext uri="{FF2B5EF4-FFF2-40B4-BE49-F238E27FC236}">
                <a16:creationId xmlns:a16="http://schemas.microsoft.com/office/drawing/2014/main" id="{7AB0B7BA-1BA7-E7D6-A2A9-D6B680D849D6}"/>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D854AAFB-AD1C-906F-1FBB-B391D30DA60E}"/>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4650796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558BE2-B072-6E12-1125-708DB0E1F515}"/>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19CAE8D-0980-D354-C727-C7B436542349}"/>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4" name="フッター プレースホルダー 3">
            <a:extLst>
              <a:ext uri="{FF2B5EF4-FFF2-40B4-BE49-F238E27FC236}">
                <a16:creationId xmlns:a16="http://schemas.microsoft.com/office/drawing/2014/main" id="{0DDFFF68-F430-DA95-8827-8A5F91F602BB}"/>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0835EAEF-083E-812F-0C5F-591C7FCE2F10}"/>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37379452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78DEA17-42FB-D6EC-0822-D0C80EA058F0}"/>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3" name="フッター プレースホルダー 2">
            <a:extLst>
              <a:ext uri="{FF2B5EF4-FFF2-40B4-BE49-F238E27FC236}">
                <a16:creationId xmlns:a16="http://schemas.microsoft.com/office/drawing/2014/main" id="{9104F1C6-0CF2-E980-47BE-D577149A15D8}"/>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AC4FE4DF-1BFA-4D3C-6A1F-61110493A87F}"/>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0971929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1A30B8-F1C2-BF1F-F879-A49CB02B6860}"/>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4F39006-1080-C28A-E9A7-B363C10B95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E393440F-6EFB-6A6F-A2DC-38112A25A2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C008EB1-A685-6100-9042-03D36A11E07E}"/>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6" name="フッター プレースホルダー 5">
            <a:extLst>
              <a:ext uri="{FF2B5EF4-FFF2-40B4-BE49-F238E27FC236}">
                <a16:creationId xmlns:a16="http://schemas.microsoft.com/office/drawing/2014/main" id="{68CC7C5A-D52D-84E9-A0EC-F4CA51066CD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3F05899-2888-828C-7F53-D3A5F7343570}"/>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8916035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C5000E-99BC-8F48-6546-B8F2D146841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BEC9F186-AD53-8A89-0056-39271B7A19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A1D9EE30-D79A-CCD0-9B92-56D2E8928B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69E8385A-D397-DC25-B197-6E0B1909359D}"/>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6" name="フッター プレースホルダー 5">
            <a:extLst>
              <a:ext uri="{FF2B5EF4-FFF2-40B4-BE49-F238E27FC236}">
                <a16:creationId xmlns:a16="http://schemas.microsoft.com/office/drawing/2014/main" id="{20CE1FA5-9132-F749-12AE-E1513F50673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333B7EA-0345-A53F-EA71-9FCE035776F9}"/>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61314954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FA94C7-42DC-08E1-E1A7-0C6110FD2EA5}"/>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2E44251-64C9-1549-184C-3C331AC185F9}"/>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05BEEE8-4CDB-762D-9AA6-494DEC46DEAF}"/>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フッター プレースホルダー 4">
            <a:extLst>
              <a:ext uri="{FF2B5EF4-FFF2-40B4-BE49-F238E27FC236}">
                <a16:creationId xmlns:a16="http://schemas.microsoft.com/office/drawing/2014/main" id="{0B12100C-FDB0-5C71-F064-63DDD5C64A2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6B0A5B5-A9D4-7139-8F08-44A0DF1BDC5B}"/>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67540812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92D17AD2-0C35-E258-A4ED-6E7F4D4499B6}"/>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F8EE568-BA1A-9A1B-239B-4765C0AB4117}"/>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A0E2857-8E2A-40B5-6944-9452A436836E}"/>
              </a:ext>
            </a:extLst>
          </p:cNvPr>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フッター プレースホルダー 4">
            <a:extLst>
              <a:ext uri="{FF2B5EF4-FFF2-40B4-BE49-F238E27FC236}">
                <a16:creationId xmlns:a16="http://schemas.microsoft.com/office/drawing/2014/main" id="{D6AEF29A-056C-5003-C3B4-D7059164B87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B4A9573-C6D3-E9A9-D44F-9A565EC1BC79}"/>
              </a:ext>
            </a:extLst>
          </p:cNvPr>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75756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119515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886557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3613126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40905458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895526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ja-JP" altLang="en-US"/>
              <a:t>マスター タイトルの書式設定</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6381829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E4C0C67-24A4-457F-B9A8-B9FA635B9516}" type="datetimeFigureOut">
              <a:rPr kumimoji="1" lang="ja-JP" altLang="en-US" smtClean="0"/>
              <a:t>2023/9/1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292019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E4C0C67-24A4-457F-B9A8-B9FA635B9516}" type="datetimeFigureOut">
              <a:rPr kumimoji="1" lang="ja-JP" altLang="en-US" smtClean="0"/>
              <a:t>2023/9/1</a:t>
            </a:fld>
            <a:endParaRPr kumimoji="1" lang="ja-JP"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3594368545"/>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kumimoji="1" sz="3600" kern="1200">
          <a:solidFill>
            <a:schemeClr val="accent1"/>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FA2742B0-C69D-C5FF-42BE-D90EAC165F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5C28E19-5E51-8ED3-2B4F-A38581BEB0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3EC5A69-033B-94A8-1C5A-6600EF2F9B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4C0C67-24A4-457F-B9A8-B9FA635B9516}" type="datetimeFigureOut">
              <a:rPr kumimoji="1" lang="ja-JP" altLang="en-US" smtClean="0"/>
              <a:t>2023/9/1</a:t>
            </a:fld>
            <a:endParaRPr kumimoji="1" lang="ja-JP" altLang="en-US"/>
          </a:p>
        </p:txBody>
      </p:sp>
      <p:sp>
        <p:nvSpPr>
          <p:cNvPr id="5" name="フッター プレースホルダー 4">
            <a:extLst>
              <a:ext uri="{FF2B5EF4-FFF2-40B4-BE49-F238E27FC236}">
                <a16:creationId xmlns:a16="http://schemas.microsoft.com/office/drawing/2014/main" id="{4AD4BA9B-715B-8A2A-8151-611587B73D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0D71DBDE-2E25-EBA2-2964-FE68B1E558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4D2E7B-57BB-4847-AB16-3D70AA9B7E6C}" type="slidenum">
              <a:rPr kumimoji="1" lang="ja-JP" altLang="en-US" smtClean="0"/>
              <a:t>‹#›</a:t>
            </a:fld>
            <a:endParaRPr kumimoji="1" lang="ja-JP" altLang="en-US"/>
          </a:p>
        </p:txBody>
      </p:sp>
    </p:spTree>
    <p:extLst>
      <p:ext uri="{BB962C8B-B14F-4D97-AF65-F5344CB8AC3E}">
        <p14:creationId xmlns:p14="http://schemas.microsoft.com/office/powerpoint/2010/main" val="183173416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57"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58"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59"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60"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925C24C-77A0-14F5-0003-D71DD5922D82}"/>
              </a:ext>
            </a:extLst>
          </p:cNvPr>
          <p:cNvSpPr>
            <a:spLocks noGrp="1"/>
          </p:cNvSpPr>
          <p:nvPr>
            <p:ph type="ctrTitle"/>
          </p:nvPr>
        </p:nvSpPr>
        <p:spPr>
          <a:xfrm>
            <a:off x="4302625" y="284968"/>
            <a:ext cx="6960759" cy="2849671"/>
          </a:xfrm>
        </p:spPr>
        <p:txBody>
          <a:bodyPr>
            <a:normAutofit/>
          </a:bodyPr>
          <a:lstStyle/>
          <a:p>
            <a:pPr algn="ctr"/>
            <a:r>
              <a:rPr kumimoji="1" lang="ja-JP" altLang="en-US" sz="6000" dirty="0">
                <a:solidFill>
                  <a:schemeClr val="accent6"/>
                </a:solidFill>
                <a:latin typeface="HGS創英角ｺﾞｼｯｸUB" panose="020B0900000000000000" pitchFamily="50" charset="-128"/>
                <a:ea typeface="HGS創英角ｺﾞｼｯｸUB" panose="020B0900000000000000" pitchFamily="50" charset="-128"/>
              </a:rPr>
              <a:t>インターンシップ</a:t>
            </a:r>
            <a:br>
              <a:rPr kumimoji="1" lang="en-US" altLang="ja-JP" sz="6000" dirty="0">
                <a:solidFill>
                  <a:schemeClr val="accent6"/>
                </a:solidFill>
                <a:latin typeface="HGS創英角ｺﾞｼｯｸUB" panose="020B0900000000000000" pitchFamily="50" charset="-128"/>
                <a:ea typeface="HGS創英角ｺﾞｼｯｸUB" panose="020B0900000000000000" pitchFamily="50" charset="-128"/>
              </a:rPr>
            </a:br>
            <a:r>
              <a:rPr kumimoji="1" lang="ja-JP" altLang="en-US" sz="6000" dirty="0">
                <a:solidFill>
                  <a:schemeClr val="accent6"/>
                </a:solidFill>
                <a:latin typeface="HGS創英角ｺﾞｼｯｸUB" panose="020B0900000000000000" pitchFamily="50" charset="-128"/>
                <a:ea typeface="HGS創英角ｺﾞｼｯｸUB" panose="020B0900000000000000" pitchFamily="50" charset="-128"/>
              </a:rPr>
              <a:t>学外実習</a:t>
            </a:r>
          </a:p>
        </p:txBody>
      </p:sp>
      <p:sp>
        <p:nvSpPr>
          <p:cNvPr id="3" name="字幕 2">
            <a:extLst>
              <a:ext uri="{FF2B5EF4-FFF2-40B4-BE49-F238E27FC236}">
                <a16:creationId xmlns:a16="http://schemas.microsoft.com/office/drawing/2014/main" id="{A1EB1A20-7042-9DBA-724A-116F71EFD54C}"/>
              </a:ext>
            </a:extLst>
          </p:cNvPr>
          <p:cNvSpPr>
            <a:spLocks noGrp="1"/>
          </p:cNvSpPr>
          <p:nvPr>
            <p:ph type="subTitle" idx="1"/>
          </p:nvPr>
        </p:nvSpPr>
        <p:spPr>
          <a:xfrm>
            <a:off x="4548104" y="3962088"/>
            <a:ext cx="6112077" cy="1186108"/>
          </a:xfrm>
        </p:spPr>
        <p:txBody>
          <a:bodyPr>
            <a:normAutofit/>
          </a:bodyPr>
          <a:lstStyle/>
          <a:p>
            <a:r>
              <a:rPr kumimoji="1" lang="ja-JP" altLang="en-US" dirty="0">
                <a:solidFill>
                  <a:schemeClr val="bg1">
                    <a:alpha val="70000"/>
                  </a:schemeClr>
                </a:solidFill>
                <a:latin typeface="HGP創英ﾌﾟﾚｾﾞﾝｽEB" panose="02020800000000000000" pitchFamily="18" charset="-128"/>
                <a:ea typeface="HGP創英ﾌﾟﾚｾﾞﾝｽEB" panose="02020800000000000000" pitchFamily="18" charset="-128"/>
              </a:rPr>
              <a:t>拓殖大学 工学部</a:t>
            </a:r>
            <a:endParaRPr kumimoji="1" lang="en-US" altLang="ja-JP" dirty="0">
              <a:solidFill>
                <a:schemeClr val="bg1">
                  <a:alpha val="70000"/>
                </a:schemeClr>
              </a:solidFill>
              <a:latin typeface="HGP創英ﾌﾟﾚｾﾞﾝｽEB" panose="02020800000000000000" pitchFamily="18" charset="-128"/>
              <a:ea typeface="HGP創英ﾌﾟﾚｾﾞﾝｽEB" panose="02020800000000000000" pitchFamily="18" charset="-128"/>
            </a:endParaRPr>
          </a:p>
          <a:p>
            <a:r>
              <a:rPr lang="ja-JP" altLang="en-US" dirty="0">
                <a:solidFill>
                  <a:schemeClr val="bg1">
                    <a:alpha val="70000"/>
                  </a:schemeClr>
                </a:solidFill>
                <a:latin typeface="HGP創英ﾌﾟﾚｾﾞﾝｽEB" panose="02020800000000000000" pitchFamily="18" charset="-128"/>
                <a:ea typeface="HGP創英ﾌﾟﾚｾﾞﾝｽEB" panose="02020800000000000000" pitchFamily="18" charset="-128"/>
              </a:rPr>
              <a:t>電子システム工学科 </a:t>
            </a:r>
            <a:r>
              <a:rPr lang="en-US" altLang="ja-JP" dirty="0">
                <a:solidFill>
                  <a:schemeClr val="bg1">
                    <a:alpha val="70000"/>
                  </a:schemeClr>
                </a:solidFill>
                <a:latin typeface="HGP創英ﾌﾟﾚｾﾞﾝｽEB" panose="02020800000000000000" pitchFamily="18" charset="-128"/>
                <a:ea typeface="HGP創英ﾌﾟﾚｾﾞﾝｽEB" panose="02020800000000000000" pitchFamily="18" charset="-128"/>
              </a:rPr>
              <a:t>3</a:t>
            </a:r>
            <a:r>
              <a:rPr lang="ja-JP" altLang="en-US" dirty="0">
                <a:solidFill>
                  <a:schemeClr val="bg1">
                    <a:alpha val="70000"/>
                  </a:schemeClr>
                </a:solidFill>
                <a:latin typeface="HGP創英ﾌﾟﾚｾﾞﾝｽEB" panose="02020800000000000000" pitchFamily="18" charset="-128"/>
                <a:ea typeface="HGP創英ﾌﾟﾚｾﾞﾝｽEB" panose="02020800000000000000" pitchFamily="18" charset="-128"/>
              </a:rPr>
              <a:t>年</a:t>
            </a:r>
            <a:endParaRPr lang="en-US" altLang="ja-JP" dirty="0">
              <a:solidFill>
                <a:schemeClr val="bg1">
                  <a:alpha val="70000"/>
                </a:schemeClr>
              </a:solidFill>
              <a:latin typeface="HGP創英ﾌﾟﾚｾﾞﾝｽEB" panose="02020800000000000000" pitchFamily="18" charset="-128"/>
              <a:ea typeface="HGP創英ﾌﾟﾚｾﾞﾝｽEB" panose="02020800000000000000" pitchFamily="18" charset="-128"/>
            </a:endParaRPr>
          </a:p>
          <a:p>
            <a:r>
              <a:rPr lang="ja-JP" altLang="en-US" dirty="0">
                <a:solidFill>
                  <a:schemeClr val="bg1">
                    <a:alpha val="70000"/>
                  </a:schemeClr>
                </a:solidFill>
                <a:latin typeface="HGP創英ﾌﾟﾚｾﾞﾝｽEB" panose="02020800000000000000" pitchFamily="18" charset="-128"/>
                <a:ea typeface="HGP創英ﾌﾟﾚｾﾞﾝｽEB" panose="02020800000000000000" pitchFamily="18" charset="-128"/>
              </a:rPr>
              <a:t>日内地功暉</a:t>
            </a:r>
            <a:endParaRPr lang="en-US" altLang="ja-JP" dirty="0">
              <a:solidFill>
                <a:schemeClr val="bg1">
                  <a:alpha val="70000"/>
                </a:schemeClr>
              </a:solidFill>
              <a:latin typeface="HGP創英ﾌﾟﾚｾﾞﾝｽEB" panose="02020800000000000000" pitchFamily="18" charset="-128"/>
              <a:ea typeface="HGP創英ﾌﾟﾚｾﾞﾝｽEB" panose="02020800000000000000" pitchFamily="18" charset="-128"/>
            </a:endParaRPr>
          </a:p>
          <a:p>
            <a:pPr algn="l"/>
            <a:endParaRPr kumimoji="1" lang="ja-JP" altLang="en-US" dirty="0">
              <a:solidFill>
                <a:schemeClr val="accent4">
                  <a:alpha val="70000"/>
                </a:schemeClr>
              </a:solidFill>
            </a:endParaRP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240802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E72FC6F-7F13-BACE-E7C2-4F77D13234BD}"/>
              </a:ext>
            </a:extLst>
          </p:cNvPr>
          <p:cNvSpPr>
            <a:spLocks noGrp="1"/>
          </p:cNvSpPr>
          <p:nvPr>
            <p:ph type="title"/>
          </p:nvPr>
        </p:nvSpPr>
        <p:spPr/>
        <p:txBody>
          <a:bodyPr/>
          <a:lstStyle/>
          <a:p>
            <a:r>
              <a:rPr lang="en-US" altLang="ja-JP" dirty="0">
                <a:solidFill>
                  <a:schemeClr val="accent4"/>
                </a:solidFill>
                <a:latin typeface="HGS創英角ｺﾞｼｯｸUB" panose="020B0900000000000000" pitchFamily="50" charset="-128"/>
                <a:ea typeface="HGS創英角ｺﾞｼｯｸUB" panose="020B0900000000000000" pitchFamily="50" charset="-128"/>
              </a:rPr>
              <a:t>3</a:t>
            </a:r>
            <a:r>
              <a:rPr lang="ja-JP" altLang="en-US" dirty="0">
                <a:solidFill>
                  <a:schemeClr val="accent4"/>
                </a:solidFill>
                <a:latin typeface="HGS創英角ｺﾞｼｯｸUB" panose="020B0900000000000000" pitchFamily="50" charset="-128"/>
                <a:ea typeface="HGS創英角ｺﾞｼｯｸUB" panose="020B0900000000000000" pitchFamily="50" charset="-128"/>
              </a:rPr>
              <a:t>日目午後～</a:t>
            </a:r>
            <a:r>
              <a:rPr lang="en-US" altLang="ja-JP" dirty="0">
                <a:solidFill>
                  <a:schemeClr val="accent4"/>
                </a:solidFill>
                <a:latin typeface="HGS創英角ｺﾞｼｯｸUB" panose="020B0900000000000000" pitchFamily="50" charset="-128"/>
                <a:ea typeface="HGS創英角ｺﾞｼｯｸUB" panose="020B0900000000000000" pitchFamily="50" charset="-128"/>
              </a:rPr>
              <a:t>4</a:t>
            </a:r>
            <a:r>
              <a:rPr lang="ja-JP" altLang="en-US" dirty="0">
                <a:solidFill>
                  <a:schemeClr val="accent4"/>
                </a:solidFill>
                <a:latin typeface="HGS創英角ｺﾞｼｯｸUB" panose="020B0900000000000000" pitchFamily="50" charset="-128"/>
                <a:ea typeface="HGS創英角ｺﾞｼｯｸUB" panose="020B0900000000000000" pitchFamily="50" charset="-128"/>
              </a:rPr>
              <a:t>日目</a:t>
            </a:r>
            <a:endParaRPr kumimoji="1" lang="ja-JP" altLang="en-US" dirty="0">
              <a:solidFill>
                <a:schemeClr val="accent4"/>
              </a:solidFill>
              <a:latin typeface="HGS創英角ｺﾞｼｯｸUB" panose="020B0900000000000000" pitchFamily="50" charset="-128"/>
              <a:ea typeface="HGS創英角ｺﾞｼｯｸUB" panose="020B0900000000000000" pitchFamily="50" charset="-128"/>
            </a:endParaRPr>
          </a:p>
        </p:txBody>
      </p:sp>
      <p:sp>
        <p:nvSpPr>
          <p:cNvPr id="3" name="コンテンツ プレースホルダー 2">
            <a:extLst>
              <a:ext uri="{FF2B5EF4-FFF2-40B4-BE49-F238E27FC236}">
                <a16:creationId xmlns:a16="http://schemas.microsoft.com/office/drawing/2014/main" id="{672C43FD-812E-654D-D148-3B591340EF82}"/>
              </a:ext>
            </a:extLst>
          </p:cNvPr>
          <p:cNvSpPr>
            <a:spLocks noGrp="1"/>
          </p:cNvSpPr>
          <p:nvPr>
            <p:ph idx="1"/>
          </p:nvPr>
        </p:nvSpPr>
        <p:spPr/>
        <p:txBody>
          <a:bodyPr>
            <a:normAutofit/>
          </a:bodyPr>
          <a:lstStyle/>
          <a:p>
            <a:r>
              <a:rPr lang="ja-JP" altLang="en-US" sz="2800" dirty="0">
                <a:latin typeface="HGS創英角ｺﾞｼｯｸUB" panose="020B0900000000000000" pitchFamily="50" charset="-128"/>
                <a:ea typeface="HGS創英角ｺﾞｼｯｸUB" panose="020B0900000000000000" pitchFamily="50" charset="-128"/>
              </a:rPr>
              <a:t>スケジュール変更</a:t>
            </a:r>
            <a:r>
              <a:rPr lang="en-US" altLang="ja-JP" sz="2800" dirty="0">
                <a:latin typeface="HGS創英角ｺﾞｼｯｸUB" panose="020B0900000000000000" pitchFamily="50" charset="-128"/>
                <a:ea typeface="HGS創英角ｺﾞｼｯｸUB" panose="020B0900000000000000" pitchFamily="50" charset="-128"/>
              </a:rPr>
              <a:t>(</a:t>
            </a:r>
            <a:r>
              <a:rPr lang="ja-JP" altLang="en-US" sz="2800" dirty="0">
                <a:latin typeface="HGS創英角ｺﾞｼｯｸUB" panose="020B0900000000000000" pitchFamily="50" charset="-128"/>
                <a:ea typeface="HGS創英角ｺﾞｼｯｸUB" panose="020B0900000000000000" pitchFamily="50" charset="-128"/>
              </a:rPr>
              <a:t>予定</a:t>
            </a:r>
            <a:r>
              <a:rPr lang="en-US" altLang="ja-JP" sz="2800" dirty="0">
                <a:latin typeface="HGS創英角ｺﾞｼｯｸUB" panose="020B0900000000000000" pitchFamily="50" charset="-128"/>
                <a:ea typeface="HGS創英角ｺﾞｼｯｸUB" panose="020B0900000000000000" pitchFamily="50" charset="-128"/>
              </a:rPr>
              <a:t>2</a:t>
            </a:r>
            <a:r>
              <a:rPr lang="ja-JP" altLang="en-US" sz="2800" dirty="0">
                <a:latin typeface="HGS創英角ｺﾞｼｯｸUB" panose="020B0900000000000000" pitchFamily="50" charset="-128"/>
                <a:ea typeface="HGS創英角ｺﾞｼｯｸUB" panose="020B0900000000000000" pitchFamily="50" charset="-128"/>
              </a:rPr>
              <a:t>の追加</a:t>
            </a:r>
            <a:r>
              <a:rPr lang="en-US" altLang="ja-JP" sz="2800" dirty="0">
                <a:latin typeface="HGS創英角ｺﾞｼｯｸUB" panose="020B0900000000000000" pitchFamily="50" charset="-128"/>
                <a:ea typeface="HGS創英角ｺﾞｼｯｸUB" panose="020B0900000000000000" pitchFamily="50" charset="-128"/>
              </a:rPr>
              <a:t>)</a:t>
            </a:r>
          </a:p>
          <a:p>
            <a:r>
              <a:rPr kumimoji="1" lang="ja-JP" altLang="en-US" sz="2800" dirty="0">
                <a:latin typeface="HGS創英角ｺﾞｼｯｸUB" panose="020B0900000000000000" pitchFamily="50" charset="-128"/>
                <a:ea typeface="HGS創英角ｺﾞｼｯｸUB" panose="020B0900000000000000" pitchFamily="50" charset="-128"/>
              </a:rPr>
              <a:t>課題</a:t>
            </a:r>
            <a:r>
              <a:rPr kumimoji="1" lang="en-US" altLang="ja-JP" sz="2800" dirty="0">
                <a:latin typeface="HGS創英角ｺﾞｼｯｸUB" panose="020B0900000000000000" pitchFamily="50" charset="-128"/>
                <a:ea typeface="HGS創英角ｺﾞｼｯｸUB" panose="020B0900000000000000" pitchFamily="50" charset="-128"/>
              </a:rPr>
              <a:t>1</a:t>
            </a:r>
            <a:r>
              <a:rPr kumimoji="1" lang="ja-JP" altLang="en-US" sz="2800" dirty="0">
                <a:latin typeface="HGS創英角ｺﾞｼｯｸUB" panose="020B0900000000000000" pitchFamily="50" charset="-128"/>
                <a:ea typeface="HGS創英角ｺﾞｼｯｸUB" panose="020B0900000000000000" pitchFamily="50" charset="-128"/>
              </a:rPr>
              <a:t>の計画</a:t>
            </a:r>
            <a:endParaRPr kumimoji="1" lang="en-US" altLang="ja-JP" sz="2800" dirty="0">
              <a:latin typeface="HGS創英角ｺﾞｼｯｸUB" panose="020B0900000000000000" pitchFamily="50" charset="-128"/>
              <a:ea typeface="HGS創英角ｺﾞｼｯｸUB" panose="020B0900000000000000" pitchFamily="50" charset="-128"/>
            </a:endParaRPr>
          </a:p>
          <a:p>
            <a:r>
              <a:rPr lang="ja-JP" altLang="en-US" sz="2800" dirty="0">
                <a:latin typeface="HGS創英角ｺﾞｼｯｸUB" panose="020B0900000000000000" pitchFamily="50" charset="-128"/>
                <a:ea typeface="HGS創英角ｺﾞｼｯｸUB" panose="020B0900000000000000" pitchFamily="50" charset="-128"/>
              </a:rPr>
              <a:t>自分が担当する機能の確認</a:t>
            </a:r>
            <a:endParaRPr kumimoji="1" lang="en-US" altLang="ja-JP" sz="2800" dirty="0">
              <a:latin typeface="HGS創英角ｺﾞｼｯｸUB" panose="020B0900000000000000" pitchFamily="50" charset="-128"/>
              <a:ea typeface="HGS創英角ｺﾞｼｯｸUB" panose="020B0900000000000000" pitchFamily="50" charset="-128"/>
            </a:endParaRPr>
          </a:p>
          <a:p>
            <a:r>
              <a:rPr kumimoji="1" lang="ja-JP" altLang="en-US" sz="2800" dirty="0">
                <a:latin typeface="HGS創英角ｺﾞｼｯｸUB" panose="020B0900000000000000" pitchFamily="50" charset="-128"/>
                <a:ea typeface="HGS創英角ｺﾞｼｯｸUB" panose="020B0900000000000000" pitchFamily="50" charset="-128"/>
              </a:rPr>
              <a:t>温度センサの仕様理解</a:t>
            </a:r>
            <a:endParaRPr kumimoji="1" lang="en-US" altLang="ja-JP" sz="2800" dirty="0">
              <a:latin typeface="HGS創英角ｺﾞｼｯｸUB" panose="020B0900000000000000" pitchFamily="50" charset="-128"/>
              <a:ea typeface="HGS創英角ｺﾞｼｯｸUB" panose="020B0900000000000000" pitchFamily="50" charset="-128"/>
            </a:endParaRPr>
          </a:p>
          <a:p>
            <a:r>
              <a:rPr kumimoji="1" lang="ja-JP" altLang="en-US" sz="2800" dirty="0">
                <a:latin typeface="HGS創英角ｺﾞｼｯｸUB" panose="020B0900000000000000" pitchFamily="50" charset="-128"/>
                <a:ea typeface="HGS創英角ｺﾞｼｯｸUB" panose="020B0900000000000000" pitchFamily="50" charset="-128"/>
              </a:rPr>
              <a:t>コーディング＆デバック</a:t>
            </a:r>
            <a:endParaRPr kumimoji="1" lang="ja-JP" altLang="en-US" sz="2800" dirty="0"/>
          </a:p>
        </p:txBody>
      </p:sp>
    </p:spTree>
    <p:extLst>
      <p:ext uri="{BB962C8B-B14F-4D97-AF65-F5344CB8AC3E}">
        <p14:creationId xmlns:p14="http://schemas.microsoft.com/office/powerpoint/2010/main" val="4267439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3CE146-FF69-BA29-E495-BA86F0CCB2B5}"/>
              </a:ext>
            </a:extLst>
          </p:cNvPr>
          <p:cNvSpPr>
            <a:spLocks noGrp="1"/>
          </p:cNvSpPr>
          <p:nvPr>
            <p:ph type="title"/>
          </p:nvPr>
        </p:nvSpPr>
        <p:spPr/>
        <p:txBody>
          <a:bodyPr/>
          <a:lstStyle/>
          <a:p>
            <a:r>
              <a:rPr kumimoji="1" lang="en-US" altLang="ja-JP" dirty="0">
                <a:solidFill>
                  <a:schemeClr val="accent4"/>
                </a:solidFill>
                <a:latin typeface="HGS創英角ｺﾞｼｯｸUB" panose="020B0900000000000000" pitchFamily="50" charset="-128"/>
                <a:ea typeface="HGS創英角ｺﾞｼｯｸUB" panose="020B0900000000000000" pitchFamily="50" charset="-128"/>
              </a:rPr>
              <a:t>5</a:t>
            </a: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日目</a:t>
            </a:r>
          </a:p>
        </p:txBody>
      </p:sp>
      <p:sp>
        <p:nvSpPr>
          <p:cNvPr id="3" name="コンテンツ プレースホルダー 2">
            <a:extLst>
              <a:ext uri="{FF2B5EF4-FFF2-40B4-BE49-F238E27FC236}">
                <a16:creationId xmlns:a16="http://schemas.microsoft.com/office/drawing/2014/main" id="{5B6C323B-A1DF-F032-98FD-E41B39249BAA}"/>
              </a:ext>
            </a:extLst>
          </p:cNvPr>
          <p:cNvSpPr>
            <a:spLocks noGrp="1"/>
          </p:cNvSpPr>
          <p:nvPr>
            <p:ph idx="1"/>
          </p:nvPr>
        </p:nvSpPr>
        <p:spPr>
          <a:xfrm>
            <a:off x="677333" y="2160589"/>
            <a:ext cx="8984251" cy="3880773"/>
          </a:xfrm>
        </p:spPr>
        <p:txBody>
          <a:bodyPr>
            <a:normAutofit/>
          </a:bodyPr>
          <a:lstStyle/>
          <a:p>
            <a:r>
              <a:rPr kumimoji="1" lang="ja-JP" altLang="en-US" sz="2800" dirty="0">
                <a:latin typeface="HGS創英角ｺﾞｼｯｸUB" panose="020B0900000000000000" pitchFamily="50" charset="-128"/>
                <a:ea typeface="HGS創英角ｺﾞｼｯｸUB" panose="020B0900000000000000" pitchFamily="50" charset="-128"/>
              </a:rPr>
              <a:t>温度センサの出力電圧の値の計測</a:t>
            </a:r>
            <a:endParaRPr kumimoji="1" lang="en-US" altLang="ja-JP" sz="2800" dirty="0">
              <a:latin typeface="HGS創英角ｺﾞｼｯｸUB" panose="020B0900000000000000" pitchFamily="50" charset="-128"/>
              <a:ea typeface="HGS創英角ｺﾞｼｯｸUB" panose="020B0900000000000000" pitchFamily="50" charset="-128"/>
            </a:endParaRPr>
          </a:p>
          <a:p>
            <a:r>
              <a:rPr kumimoji="1" lang="en-US" altLang="ja-JP" sz="2800" dirty="0">
                <a:latin typeface="HGS創英角ｺﾞｼｯｸUB" panose="020B0900000000000000" pitchFamily="50" charset="-128"/>
                <a:ea typeface="HGS創英角ｺﾞｼｯｸUB" panose="020B0900000000000000" pitchFamily="50" charset="-128"/>
              </a:rPr>
              <a:t>A/D</a:t>
            </a:r>
            <a:r>
              <a:rPr lang="ja-JP" altLang="en-US" sz="2800" dirty="0">
                <a:latin typeface="HGS創英角ｺﾞｼｯｸUB" panose="020B0900000000000000" pitchFamily="50" charset="-128"/>
                <a:ea typeface="HGS創英角ｺﾞｼｯｸUB" panose="020B0900000000000000" pitchFamily="50" charset="-128"/>
              </a:rPr>
              <a:t>値の確認及び</a:t>
            </a:r>
            <a:r>
              <a:rPr lang="en-US" altLang="ja-JP" sz="2800" dirty="0">
                <a:latin typeface="HGS創英角ｺﾞｼｯｸUB" panose="020B0900000000000000" pitchFamily="50" charset="-128"/>
                <a:ea typeface="HGS創英角ｺﾞｼｯｸUB" panose="020B0900000000000000" pitchFamily="50" charset="-128"/>
              </a:rPr>
              <a:t>A/D</a:t>
            </a:r>
            <a:r>
              <a:rPr lang="ja-JP" altLang="en-US" sz="2800" dirty="0">
                <a:latin typeface="HGS創英角ｺﾞｼｯｸUB" panose="020B0900000000000000" pitchFamily="50" charset="-128"/>
                <a:ea typeface="HGS創英角ｺﾞｼｯｸUB" panose="020B0900000000000000" pitchFamily="50" charset="-128"/>
              </a:rPr>
              <a:t>値を電圧値に変換する式の構築</a:t>
            </a:r>
            <a:endParaRPr lang="en-US" altLang="ja-JP" sz="2800" dirty="0">
              <a:latin typeface="HGS創英角ｺﾞｼｯｸUB" panose="020B0900000000000000" pitchFamily="50" charset="-128"/>
              <a:ea typeface="HGS創英角ｺﾞｼｯｸUB" panose="020B0900000000000000" pitchFamily="50" charset="-128"/>
            </a:endParaRPr>
          </a:p>
          <a:p>
            <a:r>
              <a:rPr kumimoji="1" lang="ja-JP" altLang="en-US" sz="2800" dirty="0">
                <a:latin typeface="HGS創英角ｺﾞｼｯｸUB" panose="020B0900000000000000" pitchFamily="50" charset="-128"/>
                <a:ea typeface="HGS創英角ｺﾞｼｯｸUB" panose="020B0900000000000000" pitchFamily="50" charset="-128"/>
              </a:rPr>
              <a:t>電圧値から温度値に変換する式の構築</a:t>
            </a:r>
            <a:r>
              <a:rPr kumimoji="1" lang="en-US" altLang="ja-JP" sz="2800" dirty="0">
                <a:latin typeface="HGS創英角ｺﾞｼｯｸUB" panose="020B0900000000000000" pitchFamily="50" charset="-128"/>
                <a:ea typeface="HGS創英角ｺﾞｼｯｸUB" panose="020B0900000000000000" pitchFamily="50" charset="-128"/>
              </a:rPr>
              <a:t>(</a:t>
            </a:r>
            <a:r>
              <a:rPr kumimoji="1" lang="ja-JP" altLang="en-US" sz="2800" dirty="0">
                <a:latin typeface="HGS創英角ｺﾞｼｯｸUB" panose="020B0900000000000000" pitchFamily="50" charset="-128"/>
                <a:ea typeface="HGS創英角ｺﾞｼｯｸUB" panose="020B0900000000000000" pitchFamily="50" charset="-128"/>
              </a:rPr>
              <a:t>データシートの確認後、式変形</a:t>
            </a:r>
            <a:r>
              <a:rPr kumimoji="1" lang="en-US" altLang="ja-JP" sz="2800" dirty="0">
                <a:latin typeface="HGS創英角ｺﾞｼｯｸUB" panose="020B0900000000000000" pitchFamily="50" charset="-128"/>
                <a:ea typeface="HGS創英角ｺﾞｼｯｸUB" panose="020B0900000000000000" pitchFamily="50" charset="-128"/>
              </a:rPr>
              <a:t>)</a:t>
            </a:r>
          </a:p>
          <a:p>
            <a:r>
              <a:rPr kumimoji="1" lang="ja-JP" altLang="en-US" sz="2800" dirty="0">
                <a:latin typeface="HGS創英角ｺﾞｼｯｸUB" panose="020B0900000000000000" pitchFamily="50" charset="-128"/>
                <a:ea typeface="HGS創英角ｺﾞｼｯｸUB" panose="020B0900000000000000" pitchFamily="50" charset="-128"/>
              </a:rPr>
              <a:t>モータのノイズ処理作業</a:t>
            </a:r>
            <a:endParaRPr kumimoji="1" lang="en-US" altLang="ja-JP" sz="2800" dirty="0">
              <a:latin typeface="HGS創英角ｺﾞｼｯｸUB" panose="020B0900000000000000" pitchFamily="50" charset="-128"/>
              <a:ea typeface="HGS創英角ｺﾞｼｯｸUB" panose="020B0900000000000000" pitchFamily="50" charset="-128"/>
            </a:endParaRPr>
          </a:p>
          <a:p>
            <a:endParaRPr kumimoji="1" lang="ja-JP" altLang="en-US" sz="2800" dirty="0">
              <a:latin typeface="HGS創英角ｺﾞｼｯｸUB" panose="020B0900000000000000" pitchFamily="50" charset="-128"/>
              <a:ea typeface="HGS創英角ｺﾞｼｯｸUB" panose="020B0900000000000000" pitchFamily="50" charset="-128"/>
            </a:endParaRPr>
          </a:p>
        </p:txBody>
      </p:sp>
    </p:spTree>
    <p:extLst>
      <p:ext uri="{BB962C8B-B14F-4D97-AF65-F5344CB8AC3E}">
        <p14:creationId xmlns:p14="http://schemas.microsoft.com/office/powerpoint/2010/main" val="13019075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B3EFCA9-4529-86E1-501A-1872E08D1811}"/>
              </a:ext>
            </a:extLst>
          </p:cNvPr>
          <p:cNvSpPr>
            <a:spLocks noGrp="1"/>
          </p:cNvSpPr>
          <p:nvPr>
            <p:ph type="title"/>
          </p:nvPr>
        </p:nvSpPr>
        <p:spPr/>
        <p:txBody>
          <a:bodyPr/>
          <a:lstStyle/>
          <a:p>
            <a:r>
              <a:rPr kumimoji="1" lang="en-US" altLang="ja-JP" dirty="0">
                <a:solidFill>
                  <a:schemeClr val="accent4"/>
                </a:solidFill>
                <a:latin typeface="HGS創英角ｺﾞｼｯｸUB" panose="020B0900000000000000" pitchFamily="50" charset="-128"/>
                <a:ea typeface="HGS創英角ｺﾞｼｯｸUB" panose="020B0900000000000000" pitchFamily="50" charset="-128"/>
              </a:rPr>
              <a:t>A/D</a:t>
            </a: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値から電圧値への変換</a:t>
            </a:r>
            <a:br>
              <a:rPr kumimoji="1" lang="en-US" altLang="ja-JP" dirty="0">
                <a:solidFill>
                  <a:schemeClr val="accent4"/>
                </a:solidFill>
                <a:latin typeface="HGS創英角ｺﾞｼｯｸUB" panose="020B0900000000000000" pitchFamily="50" charset="-128"/>
                <a:ea typeface="HGS創英角ｺﾞｼｯｸUB" panose="020B0900000000000000" pitchFamily="50" charset="-128"/>
              </a:rPr>
            </a:b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電圧</a:t>
            </a:r>
            <a:r>
              <a:rPr lang="ja-JP" altLang="en-US" dirty="0">
                <a:solidFill>
                  <a:schemeClr val="accent4"/>
                </a:solidFill>
                <a:latin typeface="HGS創英角ｺﾞｼｯｸUB" panose="020B0900000000000000" pitchFamily="50" charset="-128"/>
                <a:ea typeface="HGS創英角ｺﾞｼｯｸUB" panose="020B0900000000000000" pitchFamily="50" charset="-128"/>
              </a:rPr>
              <a:t>値から温度値への変換</a:t>
            </a:r>
            <a:endParaRPr kumimoji="1" lang="ja-JP" altLang="en-US" dirty="0">
              <a:solidFill>
                <a:schemeClr val="accent4"/>
              </a:solidFill>
              <a:latin typeface="HGS創英角ｺﾞｼｯｸUB" panose="020B0900000000000000" pitchFamily="50" charset="-128"/>
              <a:ea typeface="HGS創英角ｺﾞｼｯｸUB" panose="020B0900000000000000" pitchFamily="50" charset="-128"/>
            </a:endParaRPr>
          </a:p>
        </p:txBody>
      </p:sp>
      <p:sp>
        <p:nvSpPr>
          <p:cNvPr id="3" name="コンテンツ プレースホルダー 2">
            <a:extLst>
              <a:ext uri="{FF2B5EF4-FFF2-40B4-BE49-F238E27FC236}">
                <a16:creationId xmlns:a16="http://schemas.microsoft.com/office/drawing/2014/main" id="{48574C26-7D56-5C0F-C899-227AC6146948}"/>
              </a:ext>
            </a:extLst>
          </p:cNvPr>
          <p:cNvSpPr>
            <a:spLocks noGrp="1"/>
          </p:cNvSpPr>
          <p:nvPr>
            <p:ph idx="1"/>
          </p:nvPr>
        </p:nvSpPr>
        <p:spPr>
          <a:xfrm>
            <a:off x="772225" y="2522898"/>
            <a:ext cx="4015436" cy="3880773"/>
          </a:xfrm>
        </p:spPr>
        <p:txBody>
          <a:bodyPr/>
          <a:lstStyle/>
          <a:p>
            <a:r>
              <a:rPr lang="ja-JP" altLang="en-US" dirty="0">
                <a:latin typeface="HGS創英角ｺﾞｼｯｸUB" panose="020B0900000000000000" pitchFamily="50" charset="-128"/>
                <a:ea typeface="HGS創英角ｺﾞｼｯｸUB" panose="020B0900000000000000" pitchFamily="50" charset="-128"/>
              </a:rPr>
              <a:t>計算式</a:t>
            </a:r>
            <a:r>
              <a:rPr lang="en-US" altLang="ja-JP" dirty="0">
                <a:latin typeface="HGS創英角ｺﾞｼｯｸUB" panose="020B0900000000000000" pitchFamily="50" charset="-128"/>
                <a:ea typeface="HGS創英角ｺﾞｼｯｸUB" panose="020B0900000000000000" pitchFamily="50" charset="-128"/>
              </a:rPr>
              <a:t>(A/D</a:t>
            </a:r>
            <a:r>
              <a:rPr lang="ja-JP" altLang="en-US" dirty="0">
                <a:latin typeface="HGS創英角ｺﾞｼｯｸUB" panose="020B0900000000000000" pitchFamily="50" charset="-128"/>
                <a:ea typeface="HGS創英角ｺﾞｼｯｸUB" panose="020B0900000000000000" pitchFamily="50" charset="-128"/>
              </a:rPr>
              <a:t>値から電圧値</a:t>
            </a:r>
            <a:r>
              <a:rPr lang="en-US" altLang="ja-JP" dirty="0">
                <a:latin typeface="HGS創英角ｺﾞｼｯｸUB" panose="020B0900000000000000" pitchFamily="50" charset="-128"/>
                <a:ea typeface="HGS創英角ｺﾞｼｯｸUB" panose="020B0900000000000000" pitchFamily="50" charset="-128"/>
              </a:rPr>
              <a:t>)</a:t>
            </a:r>
          </a:p>
          <a:p>
            <a:pPr marL="0" indent="0">
              <a:buNone/>
            </a:pPr>
            <a:r>
              <a:rPr lang="en-US" altLang="ja-JP" dirty="0">
                <a:latin typeface="HGS創英角ｺﾞｼｯｸUB" panose="020B0900000000000000" pitchFamily="50" charset="-128"/>
                <a:ea typeface="HGS創英角ｺﾞｼｯｸUB" panose="020B0900000000000000" pitchFamily="50" charset="-128"/>
              </a:rPr>
              <a:t>12bit=4096</a:t>
            </a:r>
            <a:r>
              <a:rPr lang="ja-JP" altLang="en-US" dirty="0">
                <a:latin typeface="HGS創英角ｺﾞｼｯｸUB" panose="020B0900000000000000" pitchFamily="50" charset="-128"/>
                <a:ea typeface="HGS創英角ｺﾞｼｯｸUB" panose="020B0900000000000000" pitchFamily="50" charset="-128"/>
              </a:rPr>
              <a:t>通り</a:t>
            </a:r>
            <a:endParaRPr lang="en-US" altLang="ja-JP" dirty="0">
              <a:latin typeface="HGS創英角ｺﾞｼｯｸUB" panose="020B0900000000000000" pitchFamily="50" charset="-128"/>
              <a:ea typeface="HGS創英角ｺﾞｼｯｸUB" panose="020B0900000000000000" pitchFamily="50" charset="-128"/>
            </a:endParaRPr>
          </a:p>
          <a:p>
            <a:pPr marL="0" indent="0">
              <a:buNone/>
            </a:pPr>
            <a:r>
              <a:rPr lang="en-US" altLang="ja-JP" dirty="0">
                <a:latin typeface="HGS創英角ｺﾞｼｯｸUB" panose="020B0900000000000000" pitchFamily="50" charset="-128"/>
                <a:ea typeface="HGS創英角ｺﾞｼｯｸUB" panose="020B0900000000000000" pitchFamily="50" charset="-128"/>
              </a:rPr>
              <a:t>3.3V/4096=0.806</a:t>
            </a:r>
          </a:p>
          <a:p>
            <a:pPr marL="0" indent="0">
              <a:buNone/>
            </a:pPr>
            <a:r>
              <a:rPr lang="en-US" altLang="ja-JP" dirty="0">
                <a:latin typeface="HGS創英角ｺﾞｼｯｸUB" panose="020B0900000000000000" pitchFamily="50" charset="-128"/>
                <a:ea typeface="HGS創英角ｺﾞｼｯｸUB" panose="020B0900000000000000" pitchFamily="50" charset="-128"/>
              </a:rPr>
              <a:t>A/D</a:t>
            </a:r>
            <a:r>
              <a:rPr lang="ja-JP" altLang="en-US" dirty="0">
                <a:latin typeface="HGS創英角ｺﾞｼｯｸUB" panose="020B0900000000000000" pitchFamily="50" charset="-128"/>
                <a:ea typeface="HGS創英角ｺﾞｼｯｸUB" panose="020B0900000000000000" pitchFamily="50" charset="-128"/>
              </a:rPr>
              <a:t>値</a:t>
            </a:r>
            <a:r>
              <a:rPr lang="en-US" altLang="ja-JP" dirty="0">
                <a:latin typeface="HGS創英角ｺﾞｼｯｸUB" panose="020B0900000000000000" pitchFamily="50" charset="-128"/>
                <a:ea typeface="HGS創英角ｺﾞｼｯｸUB" panose="020B0900000000000000" pitchFamily="50" charset="-128"/>
              </a:rPr>
              <a:t>×0.806=</a:t>
            </a:r>
            <a:r>
              <a:rPr lang="ja-JP" altLang="en-US" dirty="0">
                <a:latin typeface="HGS創英角ｺﾞｼｯｸUB" panose="020B0900000000000000" pitchFamily="50" charset="-128"/>
                <a:ea typeface="HGS創英角ｺﾞｼｯｸUB" panose="020B0900000000000000" pitchFamily="50" charset="-128"/>
              </a:rPr>
              <a:t>電圧値</a:t>
            </a:r>
            <a:endParaRPr lang="en-US" altLang="ja-JP" dirty="0">
              <a:latin typeface="HGS創英角ｺﾞｼｯｸUB" panose="020B0900000000000000" pitchFamily="50" charset="-128"/>
              <a:ea typeface="HGS創英角ｺﾞｼｯｸUB" panose="020B0900000000000000" pitchFamily="50" charset="-128"/>
            </a:endParaRPr>
          </a:p>
        </p:txBody>
      </p:sp>
      <p:sp>
        <p:nvSpPr>
          <p:cNvPr id="4" name="コンテンツ プレースホルダー 2">
            <a:extLst>
              <a:ext uri="{FF2B5EF4-FFF2-40B4-BE49-F238E27FC236}">
                <a16:creationId xmlns:a16="http://schemas.microsoft.com/office/drawing/2014/main" id="{FAC5AA1C-CD9A-D294-8E1D-791F22A117B6}"/>
              </a:ext>
            </a:extLst>
          </p:cNvPr>
          <p:cNvSpPr txBox="1">
            <a:spLocks/>
          </p:cNvSpPr>
          <p:nvPr/>
        </p:nvSpPr>
        <p:spPr>
          <a:xfrm>
            <a:off x="5396623" y="2522898"/>
            <a:ext cx="4015436"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dirty="0">
                <a:latin typeface="HGS創英角ｺﾞｼｯｸUB" panose="020B0900000000000000" pitchFamily="50" charset="-128"/>
                <a:ea typeface="HGS創英角ｺﾞｼｯｸUB" panose="020B0900000000000000" pitchFamily="50" charset="-128"/>
              </a:rPr>
              <a:t>計算式</a:t>
            </a:r>
            <a:r>
              <a:rPr lang="en-US" altLang="ja-JP" dirty="0">
                <a:latin typeface="HGS創英角ｺﾞｼｯｸUB" panose="020B0900000000000000" pitchFamily="50" charset="-128"/>
                <a:ea typeface="HGS創英角ｺﾞｼｯｸUB" panose="020B0900000000000000" pitchFamily="50" charset="-128"/>
              </a:rPr>
              <a:t>(</a:t>
            </a:r>
            <a:r>
              <a:rPr lang="ja-JP" altLang="en-US" dirty="0">
                <a:latin typeface="HGS創英角ｺﾞｼｯｸUB" panose="020B0900000000000000" pitchFamily="50" charset="-128"/>
                <a:ea typeface="HGS創英角ｺﾞｼｯｸUB" panose="020B0900000000000000" pitchFamily="50" charset="-128"/>
              </a:rPr>
              <a:t>電圧値から温度値</a:t>
            </a:r>
            <a:r>
              <a:rPr lang="en-US" altLang="ja-JP" dirty="0">
                <a:latin typeface="HGS創英角ｺﾞｼｯｸUB" panose="020B0900000000000000" pitchFamily="50" charset="-128"/>
                <a:ea typeface="HGS創英角ｺﾞｼｯｸUB" panose="020B0900000000000000" pitchFamily="50" charset="-128"/>
              </a:rPr>
              <a:t>)</a:t>
            </a:r>
          </a:p>
          <a:p>
            <a:pPr marL="0" indent="0">
              <a:buNone/>
            </a:pPr>
            <a:r>
              <a:rPr lang="en-US" altLang="ja-JP" dirty="0">
                <a:latin typeface="HGS創英角ｺﾞｼｯｸUB" panose="020B0900000000000000" pitchFamily="50" charset="-128"/>
                <a:ea typeface="HGS創英角ｺﾞｼｯｸUB" panose="020B0900000000000000" pitchFamily="50" charset="-128"/>
              </a:rPr>
              <a:t>(</a:t>
            </a:r>
            <a:r>
              <a:rPr lang="ja-JP" altLang="en-US" dirty="0">
                <a:latin typeface="HGS創英角ｺﾞｼｯｸUB" panose="020B0900000000000000" pitchFamily="50" charset="-128"/>
                <a:ea typeface="HGS創英角ｺﾞｼｯｸUB" panose="020B0900000000000000" pitchFamily="50" charset="-128"/>
              </a:rPr>
              <a:t>電圧値</a:t>
            </a:r>
            <a:r>
              <a:rPr lang="en-US" altLang="ja-JP" dirty="0">
                <a:latin typeface="HGS創英角ｺﾞｼｯｸUB" panose="020B0900000000000000" pitchFamily="50" charset="-128"/>
                <a:ea typeface="HGS創英角ｺﾞｼｯｸUB" panose="020B0900000000000000" pitchFamily="50" charset="-128"/>
              </a:rPr>
              <a:t>-600)/10</a:t>
            </a:r>
            <a:r>
              <a:rPr lang="ja-JP" altLang="en-US" dirty="0">
                <a:latin typeface="HGS創英角ｺﾞｼｯｸUB" panose="020B0900000000000000" pitchFamily="50" charset="-128"/>
                <a:ea typeface="HGS創英角ｺﾞｼｯｸUB" panose="020B0900000000000000" pitchFamily="50" charset="-128"/>
              </a:rPr>
              <a:t>＝温度値</a:t>
            </a:r>
            <a:endParaRPr lang="en-US" altLang="ja-JP" dirty="0">
              <a:latin typeface="HGS創英角ｺﾞｼｯｸUB" panose="020B0900000000000000" pitchFamily="50" charset="-128"/>
              <a:ea typeface="HGS創英角ｺﾞｼｯｸUB" panose="020B0900000000000000" pitchFamily="50" charset="-128"/>
            </a:endParaRPr>
          </a:p>
          <a:p>
            <a:endParaRPr lang="en-US" altLang="ja-JP" dirty="0">
              <a:latin typeface="HGS創英角ｺﾞｼｯｸUB" panose="020B0900000000000000" pitchFamily="50" charset="-128"/>
              <a:ea typeface="HGS創英角ｺﾞｼｯｸUB" panose="020B0900000000000000" pitchFamily="50" charset="-128"/>
            </a:endParaRPr>
          </a:p>
        </p:txBody>
      </p:sp>
    </p:spTree>
    <p:extLst>
      <p:ext uri="{BB962C8B-B14F-4D97-AF65-F5344CB8AC3E}">
        <p14:creationId xmlns:p14="http://schemas.microsoft.com/office/powerpoint/2010/main" val="1190250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369E9F-265D-10E5-364F-6B8A072163DC}"/>
              </a:ext>
            </a:extLst>
          </p:cNvPr>
          <p:cNvSpPr>
            <a:spLocks noGrp="1"/>
          </p:cNvSpPr>
          <p:nvPr>
            <p:ph type="title"/>
          </p:nvPr>
        </p:nvSpPr>
        <p:spPr/>
        <p:txBody>
          <a:bodyPr/>
          <a:lstStyle/>
          <a:p>
            <a:r>
              <a:rPr lang="ja-JP" altLang="en-US" dirty="0">
                <a:solidFill>
                  <a:schemeClr val="accent4"/>
                </a:solidFill>
                <a:latin typeface="HGS創英角ｺﾞｼｯｸUB" panose="020B0900000000000000" pitchFamily="50" charset="-128"/>
                <a:ea typeface="HGS創英角ｺﾞｼｯｸUB" panose="020B0900000000000000" pitchFamily="50" charset="-128"/>
              </a:rPr>
              <a:t>温度センサの出力</a:t>
            </a: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波形</a:t>
            </a:r>
          </a:p>
        </p:txBody>
      </p:sp>
      <p:pic>
        <p:nvPicPr>
          <p:cNvPr id="9" name="コンテンツ プレースホルダー 8" descr="テレビゲームの画面&#10;&#10;低い精度で自動的に生成された説明">
            <a:extLst>
              <a:ext uri="{FF2B5EF4-FFF2-40B4-BE49-F238E27FC236}">
                <a16:creationId xmlns:a16="http://schemas.microsoft.com/office/drawing/2014/main" id="{31130F0E-22FF-D604-779A-B16AFBFC9F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1488" y="2160588"/>
            <a:ext cx="6469061" cy="3881437"/>
          </a:xfrm>
        </p:spPr>
      </p:pic>
    </p:spTree>
    <p:extLst>
      <p:ext uri="{BB962C8B-B14F-4D97-AF65-F5344CB8AC3E}">
        <p14:creationId xmlns:p14="http://schemas.microsoft.com/office/powerpoint/2010/main" val="2737223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89B744-E8C5-7AB9-3677-26AC158EBCE3}"/>
              </a:ext>
            </a:extLst>
          </p:cNvPr>
          <p:cNvSpPr>
            <a:spLocks noGrp="1"/>
          </p:cNvSpPr>
          <p:nvPr>
            <p:ph type="title"/>
          </p:nvPr>
        </p:nvSpPr>
        <p:spPr/>
        <p:txBody>
          <a:bodyPr/>
          <a:lstStyle/>
          <a:p>
            <a:r>
              <a:rPr kumimoji="1" lang="en-US" altLang="ja-JP" dirty="0">
                <a:solidFill>
                  <a:schemeClr val="accent4"/>
                </a:solidFill>
                <a:latin typeface="HGS創英角ｺﾞｼｯｸUB" panose="020B0900000000000000" pitchFamily="50" charset="-128"/>
                <a:ea typeface="HGS創英角ｺﾞｼｯｸUB" panose="020B0900000000000000" pitchFamily="50" charset="-128"/>
              </a:rPr>
              <a:t>DC</a:t>
            </a: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モータを回路に組み込んだ際の</a:t>
            </a:r>
            <a:br>
              <a:rPr kumimoji="1" lang="en-US" altLang="ja-JP" dirty="0">
                <a:solidFill>
                  <a:schemeClr val="accent4"/>
                </a:solidFill>
                <a:latin typeface="HGS創英角ｺﾞｼｯｸUB" panose="020B0900000000000000" pitchFamily="50" charset="-128"/>
                <a:ea typeface="HGS創英角ｺﾞｼｯｸUB" panose="020B0900000000000000" pitchFamily="50" charset="-128"/>
              </a:rPr>
            </a:b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温度センサの</a:t>
            </a:r>
            <a:r>
              <a:rPr lang="ja-JP" altLang="en-US" dirty="0">
                <a:solidFill>
                  <a:schemeClr val="accent4"/>
                </a:solidFill>
                <a:latin typeface="HGS創英角ｺﾞｼｯｸUB" panose="020B0900000000000000" pitchFamily="50" charset="-128"/>
                <a:ea typeface="HGS創英角ｺﾞｼｯｸUB" panose="020B0900000000000000" pitchFamily="50" charset="-128"/>
              </a:rPr>
              <a:t>出力</a:t>
            </a: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波形</a:t>
            </a:r>
          </a:p>
        </p:txBody>
      </p:sp>
      <p:pic>
        <p:nvPicPr>
          <p:cNvPr id="5" name="コンテンツ プレースホルダー 4" descr="テレビゲームの画面&#10;&#10;中程度の精度で自動的に生成された説明">
            <a:extLst>
              <a:ext uri="{FF2B5EF4-FFF2-40B4-BE49-F238E27FC236}">
                <a16:creationId xmlns:a16="http://schemas.microsoft.com/office/drawing/2014/main" id="{B7366434-EF87-CF5F-B0EF-1E9E3D8273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1488" y="2160588"/>
            <a:ext cx="6469061" cy="3881437"/>
          </a:xfrm>
        </p:spPr>
      </p:pic>
    </p:spTree>
    <p:extLst>
      <p:ext uri="{BB962C8B-B14F-4D97-AF65-F5344CB8AC3E}">
        <p14:creationId xmlns:p14="http://schemas.microsoft.com/office/powerpoint/2010/main" val="41027997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DA4269-68BD-4BDE-D041-1C74E713CF2B}"/>
              </a:ext>
            </a:extLst>
          </p:cNvPr>
          <p:cNvSpPr>
            <a:spLocks noGrp="1"/>
          </p:cNvSpPr>
          <p:nvPr>
            <p:ph type="title"/>
          </p:nvPr>
        </p:nvSpPr>
        <p:spPr>
          <a:xfrm>
            <a:off x="677334" y="609600"/>
            <a:ext cx="8596668" cy="641230"/>
          </a:xfrm>
        </p:spPr>
        <p:txBody>
          <a:bodyPr/>
          <a:lstStyle/>
          <a:p>
            <a:r>
              <a:rPr kumimoji="1" lang="ja-JP" altLang="en-US" sz="3600" dirty="0">
                <a:solidFill>
                  <a:schemeClr val="accent4"/>
                </a:solidFill>
                <a:latin typeface="HGS創英角ｺﾞｼｯｸUB" panose="020B0900000000000000" pitchFamily="50" charset="-128"/>
                <a:ea typeface="HGS創英角ｺﾞｼｯｸUB" panose="020B0900000000000000" pitchFamily="50" charset="-128"/>
              </a:rPr>
              <a:t>モータのノイズ処理用コード</a:t>
            </a:r>
            <a:endParaRPr kumimoji="1" lang="ja-JP" altLang="en-US" dirty="0">
              <a:solidFill>
                <a:schemeClr val="accent4"/>
              </a:solidFill>
            </a:endParaRPr>
          </a:p>
        </p:txBody>
      </p:sp>
      <p:sp>
        <p:nvSpPr>
          <p:cNvPr id="3" name="コンテンツ プレースホルダー 2">
            <a:extLst>
              <a:ext uri="{FF2B5EF4-FFF2-40B4-BE49-F238E27FC236}">
                <a16:creationId xmlns:a16="http://schemas.microsoft.com/office/drawing/2014/main" id="{1A03EA7D-7AA6-838F-7085-42D6AB4CBCE5}"/>
              </a:ext>
            </a:extLst>
          </p:cNvPr>
          <p:cNvSpPr>
            <a:spLocks noGrp="1"/>
          </p:cNvSpPr>
          <p:nvPr>
            <p:ph idx="1"/>
          </p:nvPr>
        </p:nvSpPr>
        <p:spPr>
          <a:xfrm>
            <a:off x="3295290" y="1250830"/>
            <a:ext cx="4166559" cy="5607170"/>
          </a:xfrm>
        </p:spPr>
        <p:txBody>
          <a:bodyPr>
            <a:normAutofit fontScale="62500" lnSpcReduction="20000"/>
          </a:bodyPr>
          <a:lstStyle/>
          <a:p>
            <a:pPr marL="0" indent="0">
              <a:buNone/>
            </a:pPr>
            <a:r>
              <a:rPr kumimoji="1" lang="ja-JP" altLang="en-US" dirty="0"/>
              <a:t>ノイズ処理用コード</a:t>
            </a:r>
            <a:endParaRPr kumimoji="1" lang="en-US" altLang="ja-JP" dirty="0"/>
          </a:p>
          <a:p>
            <a:pPr marL="0" indent="0">
              <a:buNone/>
            </a:pPr>
            <a:r>
              <a:rPr kumimoji="1" lang="en-US" altLang="ja-JP" dirty="0"/>
              <a:t>i=1;</a:t>
            </a:r>
          </a:p>
          <a:p>
            <a:pPr marL="0" indent="0" algn="l">
              <a:buNone/>
            </a:pPr>
            <a:r>
              <a:rPr lang="en-US" altLang="ja-JP" sz="1800" b="1" dirty="0">
                <a:solidFill>
                  <a:srgbClr val="7F0055"/>
                </a:solidFill>
                <a:latin typeface="Consolas" panose="020B0609020204030204" pitchFamily="49" charset="0"/>
              </a:rPr>
              <a:t>while(1){</a:t>
            </a:r>
            <a:endParaRPr lang="en-US" altLang="ja-JP" sz="1800" b="1" dirty="0">
              <a:solidFill>
                <a:srgbClr val="000000"/>
              </a:solidFill>
              <a:latin typeface="Consolas" panose="020B0609020204030204" pitchFamily="49" charset="0"/>
            </a:endParaRPr>
          </a:p>
          <a:p>
            <a:pPr marL="0" indent="0" algn="l">
              <a:buNone/>
            </a:pPr>
            <a:r>
              <a:rPr lang="zh-CN" altLang="en-US" sz="1800" dirty="0">
                <a:solidFill>
                  <a:srgbClr val="000000"/>
                </a:solidFill>
                <a:latin typeface="Consolas" panose="020B0609020204030204" pitchFamily="49" charset="0"/>
              </a:rPr>
              <a:t>        </a:t>
            </a:r>
            <a:r>
              <a:rPr lang="en-US" altLang="zh-CN" sz="1800" dirty="0">
                <a:solidFill>
                  <a:srgbClr val="3F7F5F"/>
                </a:solidFill>
                <a:latin typeface="Consolas" panose="020B0609020204030204" pitchFamily="49" charset="0"/>
              </a:rPr>
              <a:t>//</a:t>
            </a:r>
            <a:r>
              <a:rPr lang="ja-JP" altLang="en-US" sz="1800" dirty="0">
                <a:solidFill>
                  <a:srgbClr val="3F7F5F"/>
                </a:solidFill>
                <a:latin typeface="Consolas" panose="020B0609020204030204" pitchFamily="49" charset="0"/>
              </a:rPr>
              <a:t>条件初期化</a:t>
            </a:r>
            <a:endParaRPr lang="zh-CN" altLang="en-US" sz="1800" dirty="0">
              <a:solidFill>
                <a:srgbClr val="3F7F5F"/>
              </a:solidFill>
              <a:latin typeface="Consolas" panose="020B0609020204030204" pitchFamily="49" charset="0"/>
            </a:endParaRPr>
          </a:p>
          <a:p>
            <a:pPr marL="0" indent="0" algn="l">
              <a:buNone/>
            </a:pPr>
            <a:r>
              <a:rPr lang="en-US" altLang="ja-JP" sz="1800" dirty="0">
                <a:solidFill>
                  <a:srgbClr val="000000"/>
                </a:solidFill>
                <a:latin typeface="Consolas" panose="020B0609020204030204" pitchFamily="49" charset="0"/>
              </a:rPr>
              <a:t>        </a:t>
            </a:r>
            <a:r>
              <a:rPr lang="en-US" altLang="ja-JP" sz="1800" b="1" dirty="0">
                <a:solidFill>
                  <a:srgbClr val="7F0055"/>
                </a:solidFill>
                <a:latin typeface="Consolas" panose="020B0609020204030204" pitchFamily="49" charset="0"/>
              </a:rPr>
              <a:t>if</a:t>
            </a:r>
            <a:r>
              <a:rPr lang="en-US" altLang="ja-JP" sz="1800" b="1" dirty="0">
                <a:solidFill>
                  <a:srgbClr val="000000"/>
                </a:solidFill>
                <a:latin typeface="Consolas" panose="020B0609020204030204" pitchFamily="49" charset="0"/>
              </a:rPr>
              <a:t>(i&gt;550){</a:t>
            </a:r>
          </a:p>
          <a:p>
            <a:pPr marL="0" indent="0" algn="l">
              <a:buNone/>
            </a:pPr>
            <a:r>
              <a:rPr lang="en-US" altLang="ja-JP" sz="1800" dirty="0">
                <a:solidFill>
                  <a:srgbClr val="000000"/>
                </a:solidFill>
                <a:latin typeface="Consolas" panose="020B0609020204030204" pitchFamily="49" charset="0"/>
              </a:rPr>
              <a:t>            i=1;</a:t>
            </a:r>
          </a:p>
          <a:p>
            <a:pPr marL="0" indent="0" algn="l">
              <a:buNone/>
            </a:pPr>
            <a:r>
              <a:rPr lang="en-US" altLang="ja-JP" sz="1800" dirty="0">
                <a:solidFill>
                  <a:srgbClr val="000000"/>
                </a:solidFill>
                <a:latin typeface="Consolas" panose="020B0609020204030204" pitchFamily="49" charset="0"/>
              </a:rPr>
              <a:t>            sum_data=0;</a:t>
            </a:r>
          </a:p>
          <a:p>
            <a:pPr marL="0" indent="0" algn="l">
              <a:buNone/>
            </a:pPr>
            <a:r>
              <a:rPr lang="ja-JP" altLang="en-US" sz="1800" dirty="0">
                <a:solidFill>
                  <a:srgbClr val="000000"/>
                </a:solidFill>
                <a:latin typeface="Consolas" panose="020B0609020204030204" pitchFamily="49" charset="0"/>
              </a:rPr>
              <a:t>        </a:t>
            </a:r>
            <a:r>
              <a:rPr lang="en-US" altLang="ja-JP" sz="1800" dirty="0">
                <a:solidFill>
                  <a:srgbClr val="000000"/>
                </a:solidFill>
                <a:latin typeface="Consolas" panose="020B0609020204030204" pitchFamily="49" charset="0"/>
              </a:rPr>
              <a:t>}</a:t>
            </a:r>
            <a:endParaRPr lang="ja-JP" altLang="en-US" sz="1800" dirty="0">
              <a:latin typeface="Consolas" panose="020B0609020204030204" pitchFamily="49" charset="0"/>
            </a:endParaRPr>
          </a:p>
          <a:p>
            <a:pPr marL="0" indent="0" algn="l">
              <a:buNone/>
            </a:pPr>
            <a:r>
              <a:rPr lang="ja-JP" altLang="en-US" sz="1800" dirty="0">
                <a:solidFill>
                  <a:srgbClr val="000000"/>
                </a:solidFill>
                <a:latin typeface="Consolas" panose="020B0609020204030204" pitchFamily="49" charset="0"/>
              </a:rPr>
              <a:t>        </a:t>
            </a:r>
            <a:r>
              <a:rPr lang="en-US" altLang="ja-JP" sz="1800" dirty="0">
                <a:solidFill>
                  <a:srgbClr val="3F7F5F"/>
                </a:solidFill>
                <a:latin typeface="Consolas" panose="020B0609020204030204" pitchFamily="49" charset="0"/>
              </a:rPr>
              <a:t>//A/D</a:t>
            </a:r>
            <a:r>
              <a:rPr lang="ja-JP" altLang="en-US" sz="1800" dirty="0">
                <a:solidFill>
                  <a:srgbClr val="3F7F5F"/>
                </a:solidFill>
                <a:latin typeface="Consolas" panose="020B0609020204030204" pitchFamily="49" charset="0"/>
              </a:rPr>
              <a:t>値取得及びノイズ除去</a:t>
            </a:r>
          </a:p>
          <a:p>
            <a:pPr marL="0" indent="0" algn="l">
              <a:buNone/>
            </a:pPr>
            <a:r>
              <a:rPr lang="en-US" altLang="ja-JP" sz="1800" dirty="0">
                <a:solidFill>
                  <a:srgbClr val="000000"/>
                </a:solidFill>
                <a:latin typeface="Consolas" panose="020B0609020204030204" pitchFamily="49" charset="0"/>
              </a:rPr>
              <a:t>        </a:t>
            </a:r>
            <a:r>
              <a:rPr lang="en-US" altLang="ja-JP" sz="1800" b="1" dirty="0">
                <a:solidFill>
                  <a:srgbClr val="7F0055"/>
                </a:solidFill>
                <a:latin typeface="Consolas" panose="020B0609020204030204" pitchFamily="49" charset="0"/>
              </a:rPr>
              <a:t>if</a:t>
            </a:r>
            <a:r>
              <a:rPr lang="en-US" altLang="ja-JP" sz="1800" b="1" dirty="0">
                <a:solidFill>
                  <a:srgbClr val="000000"/>
                </a:solidFill>
                <a:latin typeface="Consolas" panose="020B0609020204030204" pitchFamily="49" charset="0"/>
              </a:rPr>
              <a:t>(i==1){</a:t>
            </a:r>
          </a:p>
          <a:p>
            <a:pPr marL="0" indent="0" algn="l">
              <a:buNone/>
            </a:pPr>
            <a:r>
              <a:rPr lang="en-US" altLang="ja-JP" sz="1800" dirty="0">
                <a:solidFill>
                  <a:srgbClr val="000000"/>
                </a:solidFill>
                <a:latin typeface="Consolas" panose="020B0609020204030204" pitchFamily="49" charset="0"/>
              </a:rPr>
              <a:t>        </a:t>
            </a:r>
            <a:r>
              <a:rPr lang="en-US" altLang="ja-JP" sz="1800" b="1" dirty="0">
                <a:solidFill>
                  <a:srgbClr val="642880"/>
                </a:solidFill>
                <a:latin typeface="Consolas" panose="020B0609020204030204" pitchFamily="49" charset="0"/>
              </a:rPr>
              <a:t>ADCProcessorTrigger</a:t>
            </a:r>
            <a:r>
              <a:rPr lang="en-US" altLang="ja-JP" sz="1800" b="1" dirty="0">
                <a:solidFill>
                  <a:srgbClr val="000000"/>
                </a:solidFill>
                <a:latin typeface="Consolas" panose="020B0609020204030204" pitchFamily="49" charset="0"/>
              </a:rPr>
              <a:t>(ADC0_BASE,3);</a:t>
            </a:r>
          </a:p>
          <a:p>
            <a:pPr marL="0" indent="0" algn="l">
              <a:buNone/>
            </a:pPr>
            <a:r>
              <a:rPr lang="en-US" altLang="ja-JP" sz="1800" dirty="0">
                <a:solidFill>
                  <a:srgbClr val="000000"/>
                </a:solidFill>
                <a:latin typeface="Consolas" panose="020B0609020204030204" pitchFamily="49" charset="0"/>
              </a:rPr>
              <a:t>        </a:t>
            </a:r>
            <a:r>
              <a:rPr lang="en-US" altLang="ja-JP" sz="1800" b="1" dirty="0">
                <a:solidFill>
                  <a:srgbClr val="642880"/>
                </a:solidFill>
                <a:latin typeface="Consolas" panose="020B0609020204030204" pitchFamily="49" charset="0"/>
              </a:rPr>
              <a:t>ADCSequenceDataGet</a:t>
            </a:r>
            <a:r>
              <a:rPr lang="en-US" altLang="ja-JP" sz="1800" b="1" dirty="0">
                <a:solidFill>
                  <a:srgbClr val="000000"/>
                </a:solidFill>
                <a:latin typeface="Consolas" panose="020B0609020204030204" pitchFamily="49" charset="0"/>
              </a:rPr>
              <a:t>(ADC0_BASE,3,&amp;data_1);</a:t>
            </a:r>
          </a:p>
          <a:p>
            <a:pPr marL="0" indent="0" algn="l">
              <a:buNone/>
            </a:pPr>
            <a:r>
              <a:rPr lang="en-US" altLang="ja-JP" sz="1800" dirty="0">
                <a:solidFill>
                  <a:srgbClr val="000000"/>
                </a:solidFill>
                <a:latin typeface="Consolas" panose="020B0609020204030204" pitchFamily="49" charset="0"/>
              </a:rPr>
              <a:t>        average_data=data_1;</a:t>
            </a:r>
          </a:p>
          <a:p>
            <a:pPr marL="0" indent="0" algn="l">
              <a:buNone/>
            </a:pPr>
            <a:r>
              <a:rPr lang="en-US" altLang="ja-JP" sz="1800" dirty="0">
                <a:solidFill>
                  <a:srgbClr val="000000"/>
                </a:solidFill>
                <a:latin typeface="Consolas" panose="020B0609020204030204" pitchFamily="49" charset="0"/>
              </a:rPr>
              <a:t>        sum_data=data_1;</a:t>
            </a:r>
          </a:p>
          <a:p>
            <a:pPr marL="0" indent="0" algn="l">
              <a:buNone/>
            </a:pPr>
            <a:r>
              <a:rPr lang="en-US" altLang="ja-JP" sz="1800" dirty="0">
                <a:solidFill>
                  <a:srgbClr val="000000"/>
                </a:solidFill>
                <a:latin typeface="Consolas" panose="020B0609020204030204" pitchFamily="49" charset="0"/>
              </a:rPr>
              <a:t>        }</a:t>
            </a:r>
            <a:r>
              <a:rPr lang="en-US" altLang="ja-JP" sz="1800" b="1" dirty="0">
                <a:solidFill>
                  <a:srgbClr val="7F0055"/>
                </a:solidFill>
                <a:latin typeface="Consolas" panose="020B0609020204030204" pitchFamily="49" charset="0"/>
              </a:rPr>
              <a:t>else</a:t>
            </a:r>
            <a:r>
              <a:rPr lang="en-US" altLang="ja-JP" sz="1800" b="1" dirty="0">
                <a:solidFill>
                  <a:srgbClr val="000000"/>
                </a:solidFill>
                <a:latin typeface="Consolas" panose="020B0609020204030204" pitchFamily="49" charset="0"/>
              </a:rPr>
              <a:t>{</a:t>
            </a:r>
          </a:p>
          <a:p>
            <a:pPr marL="0" indent="0" algn="l">
              <a:buNone/>
            </a:pPr>
            <a:r>
              <a:rPr lang="en-US" altLang="ja-JP" sz="1800" dirty="0">
                <a:solidFill>
                  <a:srgbClr val="000000"/>
                </a:solidFill>
                <a:latin typeface="Consolas" panose="020B0609020204030204" pitchFamily="49" charset="0"/>
              </a:rPr>
              <a:t>            </a:t>
            </a:r>
            <a:r>
              <a:rPr lang="en-US" altLang="ja-JP" sz="1800" b="1" dirty="0">
                <a:solidFill>
                  <a:srgbClr val="642880"/>
                </a:solidFill>
                <a:latin typeface="Consolas" panose="020B0609020204030204" pitchFamily="49" charset="0"/>
              </a:rPr>
              <a:t>ADCProcessorTrigger</a:t>
            </a:r>
            <a:r>
              <a:rPr lang="en-US" altLang="ja-JP" sz="1800" b="1" dirty="0">
                <a:solidFill>
                  <a:srgbClr val="000000"/>
                </a:solidFill>
                <a:latin typeface="Consolas" panose="020B0609020204030204" pitchFamily="49" charset="0"/>
              </a:rPr>
              <a:t>(ADC0_BASE,3);</a:t>
            </a:r>
          </a:p>
          <a:p>
            <a:pPr marL="0" indent="0" algn="l">
              <a:buNone/>
            </a:pPr>
            <a:r>
              <a:rPr lang="en-US" altLang="ja-JP" sz="1800" dirty="0">
                <a:solidFill>
                  <a:srgbClr val="000000"/>
                </a:solidFill>
                <a:latin typeface="Consolas" panose="020B0609020204030204" pitchFamily="49" charset="0"/>
              </a:rPr>
              <a:t>            </a:t>
            </a:r>
            <a:r>
              <a:rPr lang="en-US" altLang="ja-JP" sz="1800" b="1" dirty="0">
                <a:solidFill>
                  <a:srgbClr val="642880"/>
                </a:solidFill>
                <a:latin typeface="Consolas" panose="020B0609020204030204" pitchFamily="49" charset="0"/>
              </a:rPr>
              <a:t>ADCSequenceDataGet</a:t>
            </a:r>
            <a:r>
              <a:rPr lang="en-US" altLang="ja-JP" sz="1800" b="1" dirty="0">
                <a:solidFill>
                  <a:srgbClr val="000000"/>
                </a:solidFill>
                <a:latin typeface="Consolas" panose="020B0609020204030204" pitchFamily="49" charset="0"/>
              </a:rPr>
              <a:t>(ADC0_BASE,3,&amp;data_2);</a:t>
            </a:r>
          </a:p>
          <a:p>
            <a:pPr marL="0" indent="0" algn="l">
              <a:buNone/>
            </a:pPr>
            <a:r>
              <a:rPr lang="en-US" altLang="ja-JP" sz="1800" dirty="0">
                <a:solidFill>
                  <a:srgbClr val="000000"/>
                </a:solidFill>
                <a:latin typeface="Consolas" panose="020B0609020204030204" pitchFamily="49" charset="0"/>
              </a:rPr>
              <a:t>            sum_data+=data_2;</a:t>
            </a:r>
          </a:p>
          <a:p>
            <a:pPr marL="0" indent="0" algn="l">
              <a:buNone/>
            </a:pPr>
            <a:r>
              <a:rPr lang="en-US" altLang="ja-JP" sz="1800" dirty="0">
                <a:solidFill>
                  <a:srgbClr val="000000"/>
                </a:solidFill>
                <a:latin typeface="Consolas" panose="020B0609020204030204" pitchFamily="49" charset="0"/>
              </a:rPr>
              <a:t>            average_data=(sum_data)/i;</a:t>
            </a:r>
          </a:p>
          <a:p>
            <a:pPr marL="0" indent="0" algn="l">
              <a:buNone/>
            </a:pPr>
            <a:r>
              <a:rPr lang="ja-JP" altLang="en-US" sz="1800" dirty="0">
                <a:solidFill>
                  <a:srgbClr val="000000"/>
                </a:solidFill>
                <a:latin typeface="Consolas" panose="020B0609020204030204" pitchFamily="49" charset="0"/>
              </a:rPr>
              <a:t>        </a:t>
            </a:r>
            <a:r>
              <a:rPr lang="en-US" altLang="ja-JP" sz="1800" dirty="0">
                <a:solidFill>
                  <a:srgbClr val="000000"/>
                </a:solidFill>
                <a:latin typeface="Consolas" panose="020B0609020204030204" pitchFamily="49" charset="0"/>
              </a:rPr>
              <a:t>}</a:t>
            </a:r>
            <a:r>
              <a:rPr lang="ja-JP" altLang="en-US" sz="1800" dirty="0">
                <a:solidFill>
                  <a:srgbClr val="000000"/>
                </a:solidFill>
                <a:latin typeface="Consolas" panose="020B0609020204030204" pitchFamily="49" charset="0"/>
              </a:rPr>
              <a:t>　</a:t>
            </a:r>
            <a:r>
              <a:rPr lang="en-US" altLang="ja-JP" sz="1800" dirty="0">
                <a:solidFill>
                  <a:srgbClr val="000000"/>
                </a:solidFill>
                <a:latin typeface="Consolas" panose="020B0609020204030204" pitchFamily="49" charset="0"/>
              </a:rPr>
              <a:t>for(Loop=0;Loop&lt;1000;Loop++);</a:t>
            </a:r>
            <a:r>
              <a:rPr lang="en-US" altLang="ja-JP" sz="1800" dirty="0">
                <a:solidFill>
                  <a:srgbClr val="3F7F5F"/>
                </a:solidFill>
                <a:latin typeface="Consolas" panose="020B0609020204030204" pitchFamily="49" charset="0"/>
              </a:rPr>
              <a:t> //</a:t>
            </a:r>
            <a:r>
              <a:rPr lang="ja-JP" altLang="en-US" dirty="0">
                <a:solidFill>
                  <a:srgbClr val="3F7F5F"/>
                </a:solidFill>
                <a:latin typeface="Consolas" panose="020B0609020204030204" pitchFamily="49" charset="0"/>
              </a:rPr>
              <a:t>待ち時間</a:t>
            </a:r>
            <a:endParaRPr lang="en-US" altLang="ja-JP" sz="1800" dirty="0">
              <a:solidFill>
                <a:srgbClr val="000000"/>
              </a:solidFill>
              <a:latin typeface="Consolas" panose="020B0609020204030204" pitchFamily="49" charset="0"/>
            </a:endParaRPr>
          </a:p>
          <a:p>
            <a:pPr marL="0" indent="0">
              <a:buNone/>
            </a:pPr>
            <a:r>
              <a:rPr lang="en-US" altLang="ja-JP" dirty="0">
                <a:solidFill>
                  <a:srgbClr val="000000"/>
                </a:solidFill>
                <a:latin typeface="Consolas" panose="020B0609020204030204" pitchFamily="49" charset="0"/>
              </a:rPr>
              <a:t>		</a:t>
            </a:r>
            <a:r>
              <a:rPr lang="en-US" altLang="ja-JP" sz="1800" dirty="0">
                <a:solidFill>
                  <a:srgbClr val="000000"/>
                </a:solidFill>
                <a:latin typeface="Consolas" panose="020B0609020204030204" pitchFamily="49" charset="0"/>
              </a:rPr>
              <a:t>i++;</a:t>
            </a:r>
            <a:r>
              <a:rPr lang="en-US" altLang="ja-JP" sz="1800" dirty="0">
                <a:solidFill>
                  <a:srgbClr val="3F7F5F"/>
                </a:solidFill>
                <a:latin typeface="Consolas" panose="020B0609020204030204" pitchFamily="49" charset="0"/>
              </a:rPr>
              <a:t> //</a:t>
            </a:r>
            <a:r>
              <a:rPr lang="ja-JP" altLang="en-US" sz="1800" dirty="0">
                <a:solidFill>
                  <a:srgbClr val="3F7F5F"/>
                </a:solidFill>
                <a:latin typeface="Consolas" panose="020B0609020204030204" pitchFamily="49" charset="0"/>
              </a:rPr>
              <a:t>インクリメント</a:t>
            </a:r>
            <a:endParaRPr kumimoji="1" lang="ja-JP" altLang="en-US" dirty="0"/>
          </a:p>
        </p:txBody>
      </p:sp>
    </p:spTree>
    <p:extLst>
      <p:ext uri="{BB962C8B-B14F-4D97-AF65-F5344CB8AC3E}">
        <p14:creationId xmlns:p14="http://schemas.microsoft.com/office/powerpoint/2010/main" val="2893543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C4C0F7-C4BC-298D-BB45-0C460E639DF5}"/>
              </a:ext>
            </a:extLst>
          </p:cNvPr>
          <p:cNvSpPr>
            <a:spLocks noGrp="1"/>
          </p:cNvSpPr>
          <p:nvPr>
            <p:ph type="title" idx="4294967295"/>
          </p:nvPr>
        </p:nvSpPr>
        <p:spPr>
          <a:xfrm>
            <a:off x="0" y="-28575"/>
            <a:ext cx="10058400" cy="769938"/>
          </a:xfrm>
        </p:spPr>
        <p:txBody>
          <a:bodyPr>
            <a:normAutofit/>
          </a:bodyPr>
          <a:lstStyle/>
          <a:p>
            <a:r>
              <a:rPr kumimoji="1" lang="ja-JP" altLang="en-US" sz="3600" dirty="0">
                <a:solidFill>
                  <a:schemeClr val="tx1">
                    <a:lumMod val="50000"/>
                    <a:lumOff val="50000"/>
                  </a:schemeClr>
                </a:solidFill>
                <a:latin typeface="HGP創英角ｺﾞｼｯｸUB" panose="020B0900000000000000" pitchFamily="50" charset="-128"/>
                <a:ea typeface="HGP創英角ｺﾞｼｯｸUB" panose="020B0900000000000000" pitchFamily="50" charset="-128"/>
              </a:rPr>
              <a:t>回路図</a:t>
            </a:r>
            <a:r>
              <a:rPr kumimoji="1" lang="en-US" altLang="ja-JP" sz="3600" dirty="0">
                <a:solidFill>
                  <a:schemeClr val="tx1">
                    <a:lumMod val="50000"/>
                    <a:lumOff val="50000"/>
                  </a:schemeClr>
                </a:solidFill>
                <a:latin typeface="HGP創英角ｺﾞｼｯｸUB" panose="020B0900000000000000" pitchFamily="50" charset="-128"/>
                <a:ea typeface="HGP創英角ｺﾞｼｯｸUB" panose="020B0900000000000000" pitchFamily="50" charset="-128"/>
              </a:rPr>
              <a:t>                         </a:t>
            </a:r>
            <a:r>
              <a:rPr lang="ja-JP" altLang="en-US" sz="3600" dirty="0">
                <a:solidFill>
                  <a:schemeClr val="tx1">
                    <a:lumMod val="50000"/>
                    <a:lumOff val="50000"/>
                  </a:schemeClr>
                </a:solidFill>
                <a:latin typeface="HGP創英角ｺﾞｼｯｸUB" panose="020B0900000000000000" pitchFamily="50" charset="-128"/>
                <a:ea typeface="HGP創英角ｺﾞｼｯｸUB" panose="020B0900000000000000" pitchFamily="50" charset="-128"/>
              </a:rPr>
              <a:t>課題</a:t>
            </a:r>
            <a:r>
              <a:rPr lang="en-US" altLang="ja-JP" sz="3600" dirty="0">
                <a:solidFill>
                  <a:schemeClr val="tx1">
                    <a:lumMod val="50000"/>
                    <a:lumOff val="50000"/>
                  </a:schemeClr>
                </a:solidFill>
                <a:latin typeface="HGP創英角ｺﾞｼｯｸUB" panose="020B0900000000000000" pitchFamily="50" charset="-128"/>
                <a:ea typeface="HGP創英角ｺﾞｼｯｸUB" panose="020B0900000000000000" pitchFamily="50" charset="-128"/>
              </a:rPr>
              <a:t>1</a:t>
            </a:r>
            <a:endParaRPr kumimoji="1" lang="ja-JP" altLang="en-US" sz="3600" dirty="0">
              <a:solidFill>
                <a:schemeClr val="tx1">
                  <a:lumMod val="50000"/>
                  <a:lumOff val="50000"/>
                </a:schemeClr>
              </a:solidFill>
              <a:latin typeface="HGP創英角ｺﾞｼｯｸUB" panose="020B0900000000000000" pitchFamily="50" charset="-128"/>
              <a:ea typeface="HGP創英角ｺﾞｼｯｸUB" panose="020B0900000000000000" pitchFamily="50" charset="-128"/>
            </a:endParaRPr>
          </a:p>
        </p:txBody>
      </p:sp>
      <p:cxnSp>
        <p:nvCxnSpPr>
          <p:cNvPr id="5" name="直線コネクタ 4">
            <a:extLst>
              <a:ext uri="{FF2B5EF4-FFF2-40B4-BE49-F238E27FC236}">
                <a16:creationId xmlns:a16="http://schemas.microsoft.com/office/drawing/2014/main" id="{5231B327-CFB8-50B0-0F4F-C5E5937D3C77}"/>
              </a:ext>
            </a:extLst>
          </p:cNvPr>
          <p:cNvCxnSpPr>
            <a:cxnSpLocks/>
          </p:cNvCxnSpPr>
          <p:nvPr/>
        </p:nvCxnSpPr>
        <p:spPr>
          <a:xfrm flipH="1">
            <a:off x="1188000" y="2578698"/>
            <a:ext cx="2236335"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フローチャート: 処理 9">
            <a:extLst>
              <a:ext uri="{FF2B5EF4-FFF2-40B4-BE49-F238E27FC236}">
                <a16:creationId xmlns:a16="http://schemas.microsoft.com/office/drawing/2014/main" id="{089EBD0B-52F7-BC83-6015-1C60E8C34C30}"/>
              </a:ext>
            </a:extLst>
          </p:cNvPr>
          <p:cNvSpPr/>
          <p:nvPr/>
        </p:nvSpPr>
        <p:spPr>
          <a:xfrm>
            <a:off x="4937872" y="650538"/>
            <a:ext cx="1778464" cy="4535430"/>
          </a:xfrm>
          <a:prstGeom prst="flowChartProcess">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cxnSp>
        <p:nvCxnSpPr>
          <p:cNvPr id="14" name="直線コネクタ 13">
            <a:extLst>
              <a:ext uri="{FF2B5EF4-FFF2-40B4-BE49-F238E27FC236}">
                <a16:creationId xmlns:a16="http://schemas.microsoft.com/office/drawing/2014/main" id="{AE186672-D315-83EF-9586-B9C38B476C14}"/>
              </a:ext>
            </a:extLst>
          </p:cNvPr>
          <p:cNvCxnSpPr>
            <a:cxnSpLocks/>
          </p:cNvCxnSpPr>
          <p:nvPr/>
        </p:nvCxnSpPr>
        <p:spPr>
          <a:xfrm>
            <a:off x="7799432" y="2302377"/>
            <a:ext cx="984471" cy="48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EF8AE6A-548A-41CB-2178-A4FAF437313A}"/>
              </a:ext>
            </a:extLst>
          </p:cNvPr>
          <p:cNvCxnSpPr>
            <a:cxnSpLocks/>
          </p:cNvCxnSpPr>
          <p:nvPr/>
        </p:nvCxnSpPr>
        <p:spPr>
          <a:xfrm>
            <a:off x="4501832" y="4632991"/>
            <a:ext cx="4736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B6FCA6C5-648B-AF86-CC31-6C9906490E3B}"/>
              </a:ext>
            </a:extLst>
          </p:cNvPr>
          <p:cNvCxnSpPr>
            <a:cxnSpLocks/>
          </p:cNvCxnSpPr>
          <p:nvPr/>
        </p:nvCxnSpPr>
        <p:spPr>
          <a:xfrm flipV="1">
            <a:off x="4724454" y="4884982"/>
            <a:ext cx="2134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016EF1AB-8811-ADFC-77AD-73553D8A3B1E}"/>
              </a:ext>
            </a:extLst>
          </p:cNvPr>
          <p:cNvCxnSpPr>
            <a:cxnSpLocks/>
          </p:cNvCxnSpPr>
          <p:nvPr/>
        </p:nvCxnSpPr>
        <p:spPr>
          <a:xfrm flipV="1">
            <a:off x="4724454" y="4856591"/>
            <a:ext cx="0" cy="133823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27B2183E-B7AD-6AFF-AA75-32DBFD00E900}"/>
              </a:ext>
            </a:extLst>
          </p:cNvPr>
          <p:cNvCxnSpPr>
            <a:cxnSpLocks/>
          </p:cNvCxnSpPr>
          <p:nvPr/>
        </p:nvCxnSpPr>
        <p:spPr>
          <a:xfrm>
            <a:off x="7982560" y="1854553"/>
            <a:ext cx="80134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0D6F41A1-2747-43B3-E2F6-46F6B9661212}"/>
              </a:ext>
            </a:extLst>
          </p:cNvPr>
          <p:cNvCxnSpPr>
            <a:cxnSpLocks/>
          </p:cNvCxnSpPr>
          <p:nvPr/>
        </p:nvCxnSpPr>
        <p:spPr>
          <a:xfrm flipV="1">
            <a:off x="9494219" y="2598775"/>
            <a:ext cx="0" cy="5047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944C69C2-0854-49DA-34FD-1F8BE06AFD36}"/>
              </a:ext>
            </a:extLst>
          </p:cNvPr>
          <p:cNvCxnSpPr>
            <a:cxnSpLocks/>
          </p:cNvCxnSpPr>
          <p:nvPr/>
        </p:nvCxnSpPr>
        <p:spPr>
          <a:xfrm flipV="1">
            <a:off x="4472554" y="4604899"/>
            <a:ext cx="29278" cy="17693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3FB04A1B-9CA1-A458-7481-C4B348D147D9}"/>
              </a:ext>
            </a:extLst>
          </p:cNvPr>
          <p:cNvCxnSpPr>
            <a:cxnSpLocks/>
          </p:cNvCxnSpPr>
          <p:nvPr/>
        </p:nvCxnSpPr>
        <p:spPr>
          <a:xfrm flipV="1">
            <a:off x="7799432" y="2298423"/>
            <a:ext cx="0" cy="38679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51EF69AD-1F30-775F-7C1A-027C2DE1DE56}"/>
              </a:ext>
            </a:extLst>
          </p:cNvPr>
          <p:cNvCxnSpPr>
            <a:cxnSpLocks/>
          </p:cNvCxnSpPr>
          <p:nvPr/>
        </p:nvCxnSpPr>
        <p:spPr>
          <a:xfrm flipV="1">
            <a:off x="4714128" y="6166331"/>
            <a:ext cx="3078713" cy="308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ABF72C1B-ED0C-D8E9-F22A-C668F30C4BC8}"/>
              </a:ext>
            </a:extLst>
          </p:cNvPr>
          <p:cNvCxnSpPr>
            <a:cxnSpLocks/>
          </p:cNvCxnSpPr>
          <p:nvPr/>
        </p:nvCxnSpPr>
        <p:spPr>
          <a:xfrm flipV="1">
            <a:off x="4472554" y="6336419"/>
            <a:ext cx="3510006" cy="37862"/>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6E10A740-9295-DCD4-B2EF-A78ADFAA6014}"/>
              </a:ext>
            </a:extLst>
          </p:cNvPr>
          <p:cNvCxnSpPr>
            <a:cxnSpLocks/>
          </p:cNvCxnSpPr>
          <p:nvPr/>
        </p:nvCxnSpPr>
        <p:spPr>
          <a:xfrm flipV="1">
            <a:off x="7969167" y="1862941"/>
            <a:ext cx="13393" cy="4469160"/>
          </a:xfrm>
          <a:prstGeom prst="line">
            <a:avLst/>
          </a:prstGeom>
        </p:spPr>
        <p:style>
          <a:lnRef idx="1">
            <a:schemeClr val="accent1"/>
          </a:lnRef>
          <a:fillRef idx="0">
            <a:schemeClr val="accent1"/>
          </a:fillRef>
          <a:effectRef idx="0">
            <a:schemeClr val="accent1"/>
          </a:effectRef>
          <a:fontRef idx="minor">
            <a:schemeClr val="tx1"/>
          </a:fontRef>
        </p:style>
      </p:cxnSp>
      <p:sp>
        <p:nvSpPr>
          <p:cNvPr id="34" name="フローチャート: 処理 33">
            <a:extLst>
              <a:ext uri="{FF2B5EF4-FFF2-40B4-BE49-F238E27FC236}">
                <a16:creationId xmlns:a16="http://schemas.microsoft.com/office/drawing/2014/main" id="{BC27E3C0-49D8-8997-3FF0-7739D3A1874A}"/>
              </a:ext>
            </a:extLst>
          </p:cNvPr>
          <p:cNvSpPr/>
          <p:nvPr/>
        </p:nvSpPr>
        <p:spPr>
          <a:xfrm>
            <a:off x="8783903" y="1645643"/>
            <a:ext cx="1392573" cy="914400"/>
          </a:xfrm>
          <a:prstGeom prst="flowChartProcess">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cxnSp>
        <p:nvCxnSpPr>
          <p:cNvPr id="44" name="直線コネクタ 43">
            <a:extLst>
              <a:ext uri="{FF2B5EF4-FFF2-40B4-BE49-F238E27FC236}">
                <a16:creationId xmlns:a16="http://schemas.microsoft.com/office/drawing/2014/main" id="{46564C26-E51E-BC52-8D66-88CDDA900EDA}"/>
              </a:ext>
            </a:extLst>
          </p:cNvPr>
          <p:cNvCxnSpPr>
            <a:cxnSpLocks/>
          </p:cNvCxnSpPr>
          <p:nvPr/>
        </p:nvCxnSpPr>
        <p:spPr>
          <a:xfrm>
            <a:off x="9134178" y="3103505"/>
            <a:ext cx="645953"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線コネクタ 44">
            <a:extLst>
              <a:ext uri="{FF2B5EF4-FFF2-40B4-BE49-F238E27FC236}">
                <a16:creationId xmlns:a16="http://schemas.microsoft.com/office/drawing/2014/main" id="{D0145E21-4622-4213-60D8-96721463E6A3}"/>
              </a:ext>
            </a:extLst>
          </p:cNvPr>
          <p:cNvCxnSpPr>
            <a:cxnSpLocks/>
          </p:cNvCxnSpPr>
          <p:nvPr/>
        </p:nvCxnSpPr>
        <p:spPr>
          <a:xfrm>
            <a:off x="9285145" y="3228363"/>
            <a:ext cx="39008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線コネクタ 45">
            <a:extLst>
              <a:ext uri="{FF2B5EF4-FFF2-40B4-BE49-F238E27FC236}">
                <a16:creationId xmlns:a16="http://schemas.microsoft.com/office/drawing/2014/main" id="{0ED4FA09-C057-6D25-85C8-522A535CB064}"/>
              </a:ext>
            </a:extLst>
          </p:cNvPr>
          <p:cNvCxnSpPr>
            <a:cxnSpLocks/>
          </p:cNvCxnSpPr>
          <p:nvPr/>
        </p:nvCxnSpPr>
        <p:spPr>
          <a:xfrm>
            <a:off x="9350285" y="3359985"/>
            <a:ext cx="2306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49583BFD-6E1A-6D72-0736-77DEEA7AB82C}"/>
              </a:ext>
            </a:extLst>
          </p:cNvPr>
          <p:cNvCxnSpPr>
            <a:cxnSpLocks/>
          </p:cNvCxnSpPr>
          <p:nvPr/>
        </p:nvCxnSpPr>
        <p:spPr>
          <a:xfrm>
            <a:off x="10172617" y="2335745"/>
            <a:ext cx="64595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D48FA3F3-5225-D4AA-C473-A9666EC2D59D}"/>
              </a:ext>
            </a:extLst>
          </p:cNvPr>
          <p:cNvCxnSpPr>
            <a:cxnSpLocks/>
          </p:cNvCxnSpPr>
          <p:nvPr/>
        </p:nvCxnSpPr>
        <p:spPr>
          <a:xfrm>
            <a:off x="10172617" y="2081071"/>
            <a:ext cx="645953"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B48E2365-A4F7-92FD-66BA-777C6B5AAECB}"/>
              </a:ext>
            </a:extLst>
          </p:cNvPr>
          <p:cNvCxnSpPr>
            <a:cxnSpLocks/>
          </p:cNvCxnSpPr>
          <p:nvPr/>
        </p:nvCxnSpPr>
        <p:spPr>
          <a:xfrm flipV="1">
            <a:off x="9480190" y="626946"/>
            <a:ext cx="0" cy="994097"/>
          </a:xfrm>
          <a:prstGeom prst="line">
            <a:avLst/>
          </a:prstGeom>
        </p:spPr>
        <p:style>
          <a:lnRef idx="1">
            <a:schemeClr val="accent1"/>
          </a:lnRef>
          <a:fillRef idx="0">
            <a:schemeClr val="accent1"/>
          </a:fillRef>
          <a:effectRef idx="0">
            <a:schemeClr val="accent1"/>
          </a:effectRef>
          <a:fontRef idx="minor">
            <a:schemeClr val="tx1"/>
          </a:fontRef>
        </p:style>
      </p:cxnSp>
      <p:sp>
        <p:nvSpPr>
          <p:cNvPr id="55" name="楕円 54">
            <a:extLst>
              <a:ext uri="{FF2B5EF4-FFF2-40B4-BE49-F238E27FC236}">
                <a16:creationId xmlns:a16="http://schemas.microsoft.com/office/drawing/2014/main" id="{B50E7474-684C-E3B8-9939-261CF4B7B69A}"/>
              </a:ext>
            </a:extLst>
          </p:cNvPr>
          <p:cNvSpPr/>
          <p:nvPr/>
        </p:nvSpPr>
        <p:spPr>
          <a:xfrm>
            <a:off x="9157214" y="467555"/>
            <a:ext cx="645953" cy="31878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cxnSp>
        <p:nvCxnSpPr>
          <p:cNvPr id="57" name="直線コネクタ 56">
            <a:extLst>
              <a:ext uri="{FF2B5EF4-FFF2-40B4-BE49-F238E27FC236}">
                <a16:creationId xmlns:a16="http://schemas.microsoft.com/office/drawing/2014/main" id="{B1BDD3B1-9F22-8093-7D3F-8A3FFCCD0E6D}"/>
              </a:ext>
            </a:extLst>
          </p:cNvPr>
          <p:cNvCxnSpPr>
            <a:cxnSpLocks/>
          </p:cNvCxnSpPr>
          <p:nvPr/>
        </p:nvCxnSpPr>
        <p:spPr>
          <a:xfrm>
            <a:off x="9898561" y="1174865"/>
            <a:ext cx="59703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ECC562DD-A886-F354-65A7-B3C482D2FFEF}"/>
              </a:ext>
            </a:extLst>
          </p:cNvPr>
          <p:cNvCxnSpPr>
            <a:cxnSpLocks/>
          </p:cNvCxnSpPr>
          <p:nvPr/>
        </p:nvCxnSpPr>
        <p:spPr>
          <a:xfrm>
            <a:off x="9775504" y="976502"/>
            <a:ext cx="0" cy="3348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5214F956-40B8-F47B-78E6-A81AEEDE1E00}"/>
              </a:ext>
            </a:extLst>
          </p:cNvPr>
          <p:cNvCxnSpPr>
            <a:cxnSpLocks/>
          </p:cNvCxnSpPr>
          <p:nvPr/>
        </p:nvCxnSpPr>
        <p:spPr>
          <a:xfrm>
            <a:off x="9895497" y="976502"/>
            <a:ext cx="0" cy="3348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2B6239F4-D06D-C95C-06E3-AC333D91BF6A}"/>
              </a:ext>
            </a:extLst>
          </p:cNvPr>
          <p:cNvCxnSpPr>
            <a:cxnSpLocks/>
          </p:cNvCxnSpPr>
          <p:nvPr/>
        </p:nvCxnSpPr>
        <p:spPr>
          <a:xfrm>
            <a:off x="9480339" y="1213809"/>
            <a:ext cx="301162"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45012110-3097-EB3E-09D1-5A61B3E51437}"/>
              </a:ext>
            </a:extLst>
          </p:cNvPr>
          <p:cNvCxnSpPr>
            <a:cxnSpLocks/>
          </p:cNvCxnSpPr>
          <p:nvPr/>
        </p:nvCxnSpPr>
        <p:spPr>
          <a:xfrm flipV="1">
            <a:off x="10495593" y="1165402"/>
            <a:ext cx="0" cy="161609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C94BA147-EC16-81F8-3459-3DEEDFBA7650}"/>
              </a:ext>
            </a:extLst>
          </p:cNvPr>
          <p:cNvCxnSpPr>
            <a:cxnSpLocks/>
          </p:cNvCxnSpPr>
          <p:nvPr/>
        </p:nvCxnSpPr>
        <p:spPr>
          <a:xfrm>
            <a:off x="8955915" y="626946"/>
            <a:ext cx="100248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5E9E2040-EF18-F69E-B4FD-133FF66080DB}"/>
              </a:ext>
            </a:extLst>
          </p:cNvPr>
          <p:cNvCxnSpPr>
            <a:cxnSpLocks/>
          </p:cNvCxnSpPr>
          <p:nvPr/>
        </p:nvCxnSpPr>
        <p:spPr>
          <a:xfrm>
            <a:off x="9480189" y="2767164"/>
            <a:ext cx="1025977" cy="0"/>
          </a:xfrm>
          <a:prstGeom prst="line">
            <a:avLst/>
          </a:prstGeom>
        </p:spPr>
        <p:style>
          <a:lnRef idx="1">
            <a:schemeClr val="accent1"/>
          </a:lnRef>
          <a:fillRef idx="0">
            <a:schemeClr val="accent1"/>
          </a:fillRef>
          <a:effectRef idx="0">
            <a:schemeClr val="accent1"/>
          </a:effectRef>
          <a:fontRef idx="minor">
            <a:schemeClr val="tx1"/>
          </a:fontRef>
        </p:style>
      </p:cxnSp>
      <p:sp>
        <p:nvSpPr>
          <p:cNvPr id="74" name="フローチャート: 結合子 73">
            <a:extLst>
              <a:ext uri="{FF2B5EF4-FFF2-40B4-BE49-F238E27FC236}">
                <a16:creationId xmlns:a16="http://schemas.microsoft.com/office/drawing/2014/main" id="{4FCCAF53-9CDB-535A-74ED-516FD8D8C138}"/>
              </a:ext>
            </a:extLst>
          </p:cNvPr>
          <p:cNvSpPr/>
          <p:nvPr/>
        </p:nvSpPr>
        <p:spPr>
          <a:xfrm>
            <a:off x="11637971" y="1973070"/>
            <a:ext cx="457200" cy="457200"/>
          </a:xfrm>
          <a:prstGeom prst="flowChartConnec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cxnSp>
        <p:nvCxnSpPr>
          <p:cNvPr id="75" name="直線コネクタ 74">
            <a:extLst>
              <a:ext uri="{FF2B5EF4-FFF2-40B4-BE49-F238E27FC236}">
                <a16:creationId xmlns:a16="http://schemas.microsoft.com/office/drawing/2014/main" id="{D6E5B59C-CAED-B225-FFFB-6ACAB5315B19}"/>
              </a:ext>
            </a:extLst>
          </p:cNvPr>
          <p:cNvCxnSpPr>
            <a:cxnSpLocks/>
          </p:cNvCxnSpPr>
          <p:nvPr/>
        </p:nvCxnSpPr>
        <p:spPr>
          <a:xfrm>
            <a:off x="10818570" y="2325991"/>
            <a:ext cx="0" cy="216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6E8E3410-5864-AA9E-6D08-673D01BCBB09}"/>
              </a:ext>
            </a:extLst>
          </p:cNvPr>
          <p:cNvCxnSpPr>
            <a:cxnSpLocks/>
          </p:cNvCxnSpPr>
          <p:nvPr/>
        </p:nvCxnSpPr>
        <p:spPr>
          <a:xfrm>
            <a:off x="11334124" y="1865070"/>
            <a:ext cx="0" cy="216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133B7E71-F0B1-CEB3-92C6-B7C3225874A3}"/>
              </a:ext>
            </a:extLst>
          </p:cNvPr>
          <p:cNvCxnSpPr>
            <a:cxnSpLocks/>
          </p:cNvCxnSpPr>
          <p:nvPr/>
        </p:nvCxnSpPr>
        <p:spPr>
          <a:xfrm flipV="1">
            <a:off x="11334124" y="2325991"/>
            <a:ext cx="0" cy="216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48CA4FF7-5DBC-66D3-FD4E-2C59A4ABCBD4}"/>
              </a:ext>
            </a:extLst>
          </p:cNvPr>
          <p:cNvCxnSpPr>
            <a:cxnSpLocks/>
          </p:cNvCxnSpPr>
          <p:nvPr/>
        </p:nvCxnSpPr>
        <p:spPr>
          <a:xfrm>
            <a:off x="10816694" y="1865070"/>
            <a:ext cx="518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54745775-90C7-8EC6-E5A1-3A1338174B28}"/>
              </a:ext>
            </a:extLst>
          </p:cNvPr>
          <p:cNvCxnSpPr>
            <a:cxnSpLocks/>
          </p:cNvCxnSpPr>
          <p:nvPr/>
        </p:nvCxnSpPr>
        <p:spPr>
          <a:xfrm>
            <a:off x="10816694" y="2541991"/>
            <a:ext cx="5174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99BA1A9C-D515-DB99-3E64-32F18B20F0C6}"/>
              </a:ext>
            </a:extLst>
          </p:cNvPr>
          <p:cNvCxnSpPr>
            <a:cxnSpLocks/>
          </p:cNvCxnSpPr>
          <p:nvPr/>
        </p:nvCxnSpPr>
        <p:spPr>
          <a:xfrm flipV="1">
            <a:off x="10818570" y="1865071"/>
            <a:ext cx="1" cy="216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622BBAA8-C338-D59C-2F31-52B53F809570}"/>
              </a:ext>
            </a:extLst>
          </p:cNvPr>
          <p:cNvCxnSpPr>
            <a:cxnSpLocks/>
          </p:cNvCxnSpPr>
          <p:nvPr/>
        </p:nvCxnSpPr>
        <p:spPr>
          <a:xfrm>
            <a:off x="11334124" y="2081070"/>
            <a:ext cx="3413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直線コネクタ 95">
            <a:extLst>
              <a:ext uri="{FF2B5EF4-FFF2-40B4-BE49-F238E27FC236}">
                <a16:creationId xmlns:a16="http://schemas.microsoft.com/office/drawing/2014/main" id="{43823102-1C46-4765-88DE-8C27D6A4940E}"/>
              </a:ext>
            </a:extLst>
          </p:cNvPr>
          <p:cNvCxnSpPr>
            <a:cxnSpLocks/>
          </p:cNvCxnSpPr>
          <p:nvPr/>
        </p:nvCxnSpPr>
        <p:spPr>
          <a:xfrm>
            <a:off x="11333819" y="2308371"/>
            <a:ext cx="342000" cy="1"/>
          </a:xfrm>
          <a:prstGeom prst="line">
            <a:avLst/>
          </a:prstGeom>
        </p:spPr>
        <p:style>
          <a:lnRef idx="1">
            <a:schemeClr val="accent1"/>
          </a:lnRef>
          <a:fillRef idx="0">
            <a:schemeClr val="accent1"/>
          </a:fillRef>
          <a:effectRef idx="0">
            <a:schemeClr val="accent1"/>
          </a:effectRef>
          <a:fontRef idx="minor">
            <a:schemeClr val="tx1"/>
          </a:fontRef>
        </p:style>
      </p:cxnSp>
      <p:sp>
        <p:nvSpPr>
          <p:cNvPr id="102" name="テキスト ボックス 101">
            <a:extLst>
              <a:ext uri="{FF2B5EF4-FFF2-40B4-BE49-F238E27FC236}">
                <a16:creationId xmlns:a16="http://schemas.microsoft.com/office/drawing/2014/main" id="{3A05E759-0B3B-05D9-BB54-4212BCDDBC2F}"/>
              </a:ext>
            </a:extLst>
          </p:cNvPr>
          <p:cNvSpPr txBox="1"/>
          <p:nvPr/>
        </p:nvSpPr>
        <p:spPr>
          <a:xfrm>
            <a:off x="11725746" y="2102843"/>
            <a:ext cx="387028" cy="230832"/>
          </a:xfrm>
          <a:prstGeom prst="rect">
            <a:avLst/>
          </a:prstGeom>
          <a:noFill/>
        </p:spPr>
        <p:txBody>
          <a:bodyPr wrap="square" rtlCol="0">
            <a:spAutoFit/>
          </a:bodyPr>
          <a:lstStyle/>
          <a:p>
            <a:r>
              <a:rPr kumimoji="1" lang="en-US" altLang="ja-JP" sz="900" dirty="0"/>
              <a:t>M</a:t>
            </a:r>
            <a:endParaRPr kumimoji="1" lang="ja-JP" altLang="en-US" sz="900" dirty="0"/>
          </a:p>
        </p:txBody>
      </p:sp>
      <p:sp>
        <p:nvSpPr>
          <p:cNvPr id="106" name="テキスト ボックス 105">
            <a:extLst>
              <a:ext uri="{FF2B5EF4-FFF2-40B4-BE49-F238E27FC236}">
                <a16:creationId xmlns:a16="http://schemas.microsoft.com/office/drawing/2014/main" id="{430B28EA-B80B-E835-85FE-B8BCBA855180}"/>
              </a:ext>
            </a:extLst>
          </p:cNvPr>
          <p:cNvSpPr txBox="1"/>
          <p:nvPr/>
        </p:nvSpPr>
        <p:spPr>
          <a:xfrm>
            <a:off x="7921874" y="1497012"/>
            <a:ext cx="673806" cy="230832"/>
          </a:xfrm>
          <a:prstGeom prst="rect">
            <a:avLst/>
          </a:prstGeom>
          <a:noFill/>
        </p:spPr>
        <p:txBody>
          <a:bodyPr wrap="square" rtlCol="0">
            <a:spAutoFit/>
          </a:bodyPr>
          <a:lstStyle/>
          <a:p>
            <a:r>
              <a:rPr kumimoji="1" lang="en-US" altLang="ja-JP" sz="900" dirty="0"/>
              <a:t>PE1</a:t>
            </a:r>
            <a:endParaRPr kumimoji="1" lang="ja-JP" altLang="en-US" sz="900" dirty="0"/>
          </a:p>
        </p:txBody>
      </p:sp>
      <p:sp>
        <p:nvSpPr>
          <p:cNvPr id="107" name="テキスト ボックス 106">
            <a:extLst>
              <a:ext uri="{FF2B5EF4-FFF2-40B4-BE49-F238E27FC236}">
                <a16:creationId xmlns:a16="http://schemas.microsoft.com/office/drawing/2014/main" id="{0B2B524E-353F-2A80-01AD-5AB3522AF99F}"/>
              </a:ext>
            </a:extLst>
          </p:cNvPr>
          <p:cNvSpPr txBox="1"/>
          <p:nvPr/>
        </p:nvSpPr>
        <p:spPr>
          <a:xfrm>
            <a:off x="7913660" y="2376885"/>
            <a:ext cx="673806" cy="230832"/>
          </a:xfrm>
          <a:prstGeom prst="rect">
            <a:avLst/>
          </a:prstGeom>
          <a:noFill/>
        </p:spPr>
        <p:txBody>
          <a:bodyPr wrap="square" rtlCol="0">
            <a:spAutoFit/>
          </a:bodyPr>
          <a:lstStyle/>
          <a:p>
            <a:r>
              <a:rPr kumimoji="1" lang="en-US" altLang="ja-JP" sz="900" dirty="0"/>
              <a:t>PE2</a:t>
            </a:r>
            <a:endParaRPr kumimoji="1" lang="ja-JP" altLang="en-US" sz="900" dirty="0"/>
          </a:p>
        </p:txBody>
      </p:sp>
      <p:sp>
        <p:nvSpPr>
          <p:cNvPr id="130" name="テキスト ボックス 129">
            <a:extLst>
              <a:ext uri="{FF2B5EF4-FFF2-40B4-BE49-F238E27FC236}">
                <a16:creationId xmlns:a16="http://schemas.microsoft.com/office/drawing/2014/main" id="{282F67A6-FF68-82FB-E703-93D91052131F}"/>
              </a:ext>
            </a:extLst>
          </p:cNvPr>
          <p:cNvSpPr txBox="1"/>
          <p:nvPr/>
        </p:nvSpPr>
        <p:spPr>
          <a:xfrm>
            <a:off x="8772252" y="1696513"/>
            <a:ext cx="673806" cy="230832"/>
          </a:xfrm>
          <a:prstGeom prst="rect">
            <a:avLst/>
          </a:prstGeom>
          <a:noFill/>
        </p:spPr>
        <p:txBody>
          <a:bodyPr wrap="square" rtlCol="0">
            <a:spAutoFit/>
          </a:bodyPr>
          <a:lstStyle/>
          <a:p>
            <a:r>
              <a:rPr kumimoji="1" lang="en-US" altLang="ja-JP" sz="900" dirty="0"/>
              <a:t>IN1</a:t>
            </a:r>
            <a:endParaRPr kumimoji="1" lang="ja-JP" altLang="en-US" sz="900" dirty="0"/>
          </a:p>
        </p:txBody>
      </p:sp>
      <p:sp>
        <p:nvSpPr>
          <p:cNvPr id="136" name="テキスト ボックス 135">
            <a:extLst>
              <a:ext uri="{FF2B5EF4-FFF2-40B4-BE49-F238E27FC236}">
                <a16:creationId xmlns:a16="http://schemas.microsoft.com/office/drawing/2014/main" id="{43350C98-AAB4-8169-A0C5-82F7C1F9B2D4}"/>
              </a:ext>
            </a:extLst>
          </p:cNvPr>
          <p:cNvSpPr txBox="1"/>
          <p:nvPr/>
        </p:nvSpPr>
        <p:spPr>
          <a:xfrm>
            <a:off x="8765731" y="2138037"/>
            <a:ext cx="673806" cy="230832"/>
          </a:xfrm>
          <a:prstGeom prst="rect">
            <a:avLst/>
          </a:prstGeom>
          <a:noFill/>
        </p:spPr>
        <p:txBody>
          <a:bodyPr wrap="square" rtlCol="0">
            <a:spAutoFit/>
          </a:bodyPr>
          <a:lstStyle/>
          <a:p>
            <a:r>
              <a:rPr kumimoji="1" lang="en-US" altLang="ja-JP" sz="900" dirty="0"/>
              <a:t>IN2</a:t>
            </a:r>
            <a:endParaRPr kumimoji="1" lang="ja-JP" altLang="en-US" sz="900" dirty="0"/>
          </a:p>
        </p:txBody>
      </p:sp>
      <p:sp>
        <p:nvSpPr>
          <p:cNvPr id="139" name="テキスト ボックス 138">
            <a:extLst>
              <a:ext uri="{FF2B5EF4-FFF2-40B4-BE49-F238E27FC236}">
                <a16:creationId xmlns:a16="http://schemas.microsoft.com/office/drawing/2014/main" id="{AACAB33D-F6BC-E528-57F5-A50EB05D925A}"/>
              </a:ext>
            </a:extLst>
          </p:cNvPr>
          <p:cNvSpPr txBox="1"/>
          <p:nvPr/>
        </p:nvSpPr>
        <p:spPr>
          <a:xfrm>
            <a:off x="9774581" y="1675259"/>
            <a:ext cx="401532" cy="230832"/>
          </a:xfrm>
          <a:prstGeom prst="rect">
            <a:avLst/>
          </a:prstGeom>
          <a:noFill/>
        </p:spPr>
        <p:txBody>
          <a:bodyPr wrap="square" rtlCol="0">
            <a:spAutoFit/>
          </a:bodyPr>
          <a:lstStyle/>
          <a:p>
            <a:r>
              <a:rPr kumimoji="1" lang="en-US" altLang="ja-JP" sz="900" dirty="0"/>
              <a:t>VS</a:t>
            </a:r>
          </a:p>
        </p:txBody>
      </p:sp>
      <p:sp>
        <p:nvSpPr>
          <p:cNvPr id="140" name="テキスト ボックス 139">
            <a:extLst>
              <a:ext uri="{FF2B5EF4-FFF2-40B4-BE49-F238E27FC236}">
                <a16:creationId xmlns:a16="http://schemas.microsoft.com/office/drawing/2014/main" id="{784EFB1A-EFF9-2CEF-BE6C-BCC563D23D80}"/>
              </a:ext>
            </a:extLst>
          </p:cNvPr>
          <p:cNvSpPr txBox="1"/>
          <p:nvPr/>
        </p:nvSpPr>
        <p:spPr>
          <a:xfrm>
            <a:off x="9682780" y="1982385"/>
            <a:ext cx="611931" cy="230832"/>
          </a:xfrm>
          <a:prstGeom prst="rect">
            <a:avLst/>
          </a:prstGeom>
          <a:noFill/>
        </p:spPr>
        <p:txBody>
          <a:bodyPr wrap="square" rtlCol="0">
            <a:spAutoFit/>
          </a:bodyPr>
          <a:lstStyle/>
          <a:p>
            <a:r>
              <a:rPr kumimoji="1" lang="en-US" altLang="ja-JP" sz="900" dirty="0"/>
              <a:t>OUT1</a:t>
            </a:r>
          </a:p>
        </p:txBody>
      </p:sp>
      <p:sp>
        <p:nvSpPr>
          <p:cNvPr id="141" name="テキスト ボックス 140">
            <a:extLst>
              <a:ext uri="{FF2B5EF4-FFF2-40B4-BE49-F238E27FC236}">
                <a16:creationId xmlns:a16="http://schemas.microsoft.com/office/drawing/2014/main" id="{3F7435BD-E920-1612-E069-E850DBE8480E}"/>
              </a:ext>
            </a:extLst>
          </p:cNvPr>
          <p:cNvSpPr txBox="1"/>
          <p:nvPr/>
        </p:nvSpPr>
        <p:spPr>
          <a:xfrm>
            <a:off x="9691849" y="2233967"/>
            <a:ext cx="597572" cy="230832"/>
          </a:xfrm>
          <a:prstGeom prst="rect">
            <a:avLst/>
          </a:prstGeom>
          <a:noFill/>
        </p:spPr>
        <p:txBody>
          <a:bodyPr wrap="square" rtlCol="0">
            <a:spAutoFit/>
          </a:bodyPr>
          <a:lstStyle/>
          <a:p>
            <a:r>
              <a:rPr kumimoji="1" lang="en-US" altLang="ja-JP" sz="900" dirty="0"/>
              <a:t>OUT2</a:t>
            </a:r>
          </a:p>
        </p:txBody>
      </p:sp>
      <p:sp>
        <p:nvSpPr>
          <p:cNvPr id="142" name="テキスト ボックス 141">
            <a:extLst>
              <a:ext uri="{FF2B5EF4-FFF2-40B4-BE49-F238E27FC236}">
                <a16:creationId xmlns:a16="http://schemas.microsoft.com/office/drawing/2014/main" id="{5EEAD8CB-4601-4559-387A-E407112C257E}"/>
              </a:ext>
            </a:extLst>
          </p:cNvPr>
          <p:cNvSpPr txBox="1"/>
          <p:nvPr/>
        </p:nvSpPr>
        <p:spPr>
          <a:xfrm>
            <a:off x="9682199" y="794404"/>
            <a:ext cx="813394" cy="230832"/>
          </a:xfrm>
          <a:prstGeom prst="rect">
            <a:avLst/>
          </a:prstGeom>
          <a:noFill/>
        </p:spPr>
        <p:txBody>
          <a:bodyPr wrap="square" rtlCol="0">
            <a:spAutoFit/>
          </a:bodyPr>
          <a:lstStyle/>
          <a:p>
            <a:r>
              <a:rPr kumimoji="1" lang="en-US" altLang="ja-JP" sz="900" dirty="0"/>
              <a:t>C1(0.1)</a:t>
            </a:r>
          </a:p>
        </p:txBody>
      </p:sp>
      <p:sp>
        <p:nvSpPr>
          <p:cNvPr id="145" name="テキスト ボックス 144">
            <a:extLst>
              <a:ext uri="{FF2B5EF4-FFF2-40B4-BE49-F238E27FC236}">
                <a16:creationId xmlns:a16="http://schemas.microsoft.com/office/drawing/2014/main" id="{3A33F46E-EB85-2BCA-A27D-DF94856F0606}"/>
              </a:ext>
            </a:extLst>
          </p:cNvPr>
          <p:cNvSpPr txBox="1"/>
          <p:nvPr/>
        </p:nvSpPr>
        <p:spPr>
          <a:xfrm>
            <a:off x="11591297" y="2388445"/>
            <a:ext cx="813393" cy="230832"/>
          </a:xfrm>
          <a:prstGeom prst="rect">
            <a:avLst/>
          </a:prstGeom>
          <a:noFill/>
        </p:spPr>
        <p:txBody>
          <a:bodyPr wrap="square" rtlCol="0">
            <a:spAutoFit/>
          </a:bodyPr>
          <a:lstStyle/>
          <a:p>
            <a:r>
              <a:rPr kumimoji="1" lang="en-US" altLang="ja-JP" sz="900" dirty="0"/>
              <a:t>MOTER</a:t>
            </a:r>
          </a:p>
        </p:txBody>
      </p:sp>
      <p:sp>
        <p:nvSpPr>
          <p:cNvPr id="146" name="テキスト ボックス 145">
            <a:extLst>
              <a:ext uri="{FF2B5EF4-FFF2-40B4-BE49-F238E27FC236}">
                <a16:creationId xmlns:a16="http://schemas.microsoft.com/office/drawing/2014/main" id="{E8423125-2643-7240-0B5B-582B57BFFC1E}"/>
              </a:ext>
            </a:extLst>
          </p:cNvPr>
          <p:cNvSpPr txBox="1"/>
          <p:nvPr/>
        </p:nvSpPr>
        <p:spPr>
          <a:xfrm>
            <a:off x="8824596" y="3180991"/>
            <a:ext cx="673806" cy="230832"/>
          </a:xfrm>
          <a:prstGeom prst="rect">
            <a:avLst/>
          </a:prstGeom>
          <a:noFill/>
        </p:spPr>
        <p:txBody>
          <a:bodyPr wrap="square" rtlCol="0">
            <a:spAutoFit/>
          </a:bodyPr>
          <a:lstStyle/>
          <a:p>
            <a:r>
              <a:rPr kumimoji="1" lang="en-US" altLang="ja-JP" sz="900" dirty="0"/>
              <a:t>GND</a:t>
            </a:r>
          </a:p>
        </p:txBody>
      </p:sp>
      <p:sp>
        <p:nvSpPr>
          <p:cNvPr id="147" name="テキスト ボックス 146">
            <a:extLst>
              <a:ext uri="{FF2B5EF4-FFF2-40B4-BE49-F238E27FC236}">
                <a16:creationId xmlns:a16="http://schemas.microsoft.com/office/drawing/2014/main" id="{01FCE947-09E4-9CCD-D8BD-2C8055C9D061}"/>
              </a:ext>
            </a:extLst>
          </p:cNvPr>
          <p:cNvSpPr txBox="1"/>
          <p:nvPr/>
        </p:nvSpPr>
        <p:spPr>
          <a:xfrm>
            <a:off x="8866884" y="1353022"/>
            <a:ext cx="673806" cy="230832"/>
          </a:xfrm>
          <a:prstGeom prst="rect">
            <a:avLst/>
          </a:prstGeom>
          <a:noFill/>
        </p:spPr>
        <p:txBody>
          <a:bodyPr wrap="square" rtlCol="0">
            <a:spAutoFit/>
          </a:bodyPr>
          <a:lstStyle/>
          <a:p>
            <a:r>
              <a:rPr kumimoji="1" lang="en-US" altLang="ja-JP" sz="900" dirty="0"/>
              <a:t>VCC</a:t>
            </a:r>
          </a:p>
        </p:txBody>
      </p:sp>
      <p:sp>
        <p:nvSpPr>
          <p:cNvPr id="152" name="テキスト ボックス 151">
            <a:extLst>
              <a:ext uri="{FF2B5EF4-FFF2-40B4-BE49-F238E27FC236}">
                <a16:creationId xmlns:a16="http://schemas.microsoft.com/office/drawing/2014/main" id="{E55BD520-F688-45D6-B9D1-5FB9BEFF7D67}"/>
              </a:ext>
            </a:extLst>
          </p:cNvPr>
          <p:cNvSpPr txBox="1"/>
          <p:nvPr/>
        </p:nvSpPr>
        <p:spPr>
          <a:xfrm>
            <a:off x="8670666" y="138066"/>
            <a:ext cx="673806" cy="230832"/>
          </a:xfrm>
          <a:prstGeom prst="rect">
            <a:avLst/>
          </a:prstGeom>
          <a:noFill/>
        </p:spPr>
        <p:txBody>
          <a:bodyPr wrap="square" rtlCol="0">
            <a:spAutoFit/>
          </a:bodyPr>
          <a:lstStyle/>
          <a:p>
            <a:r>
              <a:rPr kumimoji="1" lang="en-US" altLang="ja-JP" sz="900" dirty="0"/>
              <a:t>VCC</a:t>
            </a:r>
          </a:p>
        </p:txBody>
      </p:sp>
      <p:sp>
        <p:nvSpPr>
          <p:cNvPr id="153" name="テキスト ボックス 152">
            <a:extLst>
              <a:ext uri="{FF2B5EF4-FFF2-40B4-BE49-F238E27FC236}">
                <a16:creationId xmlns:a16="http://schemas.microsoft.com/office/drawing/2014/main" id="{4BD42F73-CC4C-4332-D4E0-1DAA549AFBA8}"/>
              </a:ext>
            </a:extLst>
          </p:cNvPr>
          <p:cNvSpPr txBox="1"/>
          <p:nvPr/>
        </p:nvSpPr>
        <p:spPr>
          <a:xfrm>
            <a:off x="9857380" y="241633"/>
            <a:ext cx="673806" cy="230832"/>
          </a:xfrm>
          <a:prstGeom prst="rect">
            <a:avLst/>
          </a:prstGeom>
          <a:noFill/>
        </p:spPr>
        <p:txBody>
          <a:bodyPr wrap="square" rtlCol="0">
            <a:spAutoFit/>
          </a:bodyPr>
          <a:lstStyle/>
          <a:p>
            <a:r>
              <a:rPr kumimoji="1" lang="en-US" altLang="ja-JP" sz="900" dirty="0"/>
              <a:t>+5V</a:t>
            </a:r>
          </a:p>
        </p:txBody>
      </p:sp>
      <p:cxnSp>
        <p:nvCxnSpPr>
          <p:cNvPr id="158" name="直線コネクタ 157">
            <a:extLst>
              <a:ext uri="{FF2B5EF4-FFF2-40B4-BE49-F238E27FC236}">
                <a16:creationId xmlns:a16="http://schemas.microsoft.com/office/drawing/2014/main" id="{DCF48E04-2DA9-595B-BB45-6C4E498A6131}"/>
              </a:ext>
            </a:extLst>
          </p:cNvPr>
          <p:cNvCxnSpPr>
            <a:cxnSpLocks/>
          </p:cNvCxnSpPr>
          <p:nvPr/>
        </p:nvCxnSpPr>
        <p:spPr>
          <a:xfrm flipH="1" flipV="1">
            <a:off x="10172617" y="1865070"/>
            <a:ext cx="14640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496A608F-DE3A-AB71-B75F-BD4895573353}"/>
              </a:ext>
            </a:extLst>
          </p:cNvPr>
          <p:cNvCxnSpPr>
            <a:cxnSpLocks/>
          </p:cNvCxnSpPr>
          <p:nvPr/>
        </p:nvCxnSpPr>
        <p:spPr>
          <a:xfrm flipV="1">
            <a:off x="10319020" y="1488061"/>
            <a:ext cx="0" cy="3891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5" name="直線コネクタ 164">
            <a:extLst>
              <a:ext uri="{FF2B5EF4-FFF2-40B4-BE49-F238E27FC236}">
                <a16:creationId xmlns:a16="http://schemas.microsoft.com/office/drawing/2014/main" id="{DB9AD2F8-A4EB-26CA-F7EE-E0FD5E811BFE}"/>
              </a:ext>
            </a:extLst>
          </p:cNvPr>
          <p:cNvCxnSpPr>
            <a:cxnSpLocks/>
          </p:cNvCxnSpPr>
          <p:nvPr/>
        </p:nvCxnSpPr>
        <p:spPr>
          <a:xfrm flipH="1">
            <a:off x="9480189" y="1488061"/>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2" name="直線コネクタ 171">
            <a:extLst>
              <a:ext uri="{FF2B5EF4-FFF2-40B4-BE49-F238E27FC236}">
                <a16:creationId xmlns:a16="http://schemas.microsoft.com/office/drawing/2014/main" id="{B7F15083-A5CC-EF05-FFF5-738B9399219E}"/>
              </a:ext>
            </a:extLst>
          </p:cNvPr>
          <p:cNvCxnSpPr>
            <a:cxnSpLocks/>
          </p:cNvCxnSpPr>
          <p:nvPr/>
        </p:nvCxnSpPr>
        <p:spPr>
          <a:xfrm flipV="1">
            <a:off x="11075744" y="2260578"/>
            <a:ext cx="0" cy="281413"/>
          </a:xfrm>
          <a:prstGeom prst="line">
            <a:avLst/>
          </a:prstGeom>
        </p:spPr>
        <p:style>
          <a:lnRef idx="1">
            <a:schemeClr val="accent1"/>
          </a:lnRef>
          <a:fillRef idx="0">
            <a:schemeClr val="accent1"/>
          </a:fillRef>
          <a:effectRef idx="0">
            <a:schemeClr val="accent1"/>
          </a:effectRef>
          <a:fontRef idx="minor">
            <a:schemeClr val="tx1"/>
          </a:fontRef>
        </p:style>
      </p:cxnSp>
      <p:sp>
        <p:nvSpPr>
          <p:cNvPr id="177" name="テキスト ボックス 176">
            <a:extLst>
              <a:ext uri="{FF2B5EF4-FFF2-40B4-BE49-F238E27FC236}">
                <a16:creationId xmlns:a16="http://schemas.microsoft.com/office/drawing/2014/main" id="{FE6FD23F-AED3-9B42-A71A-6BBAF015C21A}"/>
              </a:ext>
            </a:extLst>
          </p:cNvPr>
          <p:cNvSpPr txBox="1"/>
          <p:nvPr/>
        </p:nvSpPr>
        <p:spPr>
          <a:xfrm rot="16200000">
            <a:off x="10680506" y="2054870"/>
            <a:ext cx="434384" cy="230832"/>
          </a:xfrm>
          <a:prstGeom prst="rect">
            <a:avLst/>
          </a:prstGeom>
          <a:noFill/>
        </p:spPr>
        <p:txBody>
          <a:bodyPr wrap="square" rtlCol="0">
            <a:spAutoFit/>
          </a:bodyPr>
          <a:lstStyle/>
          <a:p>
            <a:r>
              <a:rPr kumimoji="1" lang="en-US" altLang="ja-JP" sz="900" dirty="0"/>
              <a:t>0.1</a:t>
            </a:r>
          </a:p>
        </p:txBody>
      </p:sp>
      <p:cxnSp>
        <p:nvCxnSpPr>
          <p:cNvPr id="178" name="直線コネクタ 177">
            <a:extLst>
              <a:ext uri="{FF2B5EF4-FFF2-40B4-BE49-F238E27FC236}">
                <a16:creationId xmlns:a16="http://schemas.microsoft.com/office/drawing/2014/main" id="{37DC4275-4845-3F64-A3DA-B55803396B11}"/>
              </a:ext>
            </a:extLst>
          </p:cNvPr>
          <p:cNvCxnSpPr>
            <a:cxnSpLocks/>
          </p:cNvCxnSpPr>
          <p:nvPr/>
        </p:nvCxnSpPr>
        <p:spPr>
          <a:xfrm flipH="1">
            <a:off x="10985744" y="2129836"/>
            <a:ext cx="180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9D1DE3E8-2874-D279-9EC4-24D38CE053BA}"/>
              </a:ext>
            </a:extLst>
          </p:cNvPr>
          <p:cNvCxnSpPr>
            <a:cxnSpLocks/>
          </p:cNvCxnSpPr>
          <p:nvPr/>
        </p:nvCxnSpPr>
        <p:spPr>
          <a:xfrm flipH="1">
            <a:off x="10985744" y="2260578"/>
            <a:ext cx="180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直線コネクタ 182">
            <a:extLst>
              <a:ext uri="{FF2B5EF4-FFF2-40B4-BE49-F238E27FC236}">
                <a16:creationId xmlns:a16="http://schemas.microsoft.com/office/drawing/2014/main" id="{6A1F3256-A165-774C-BEF4-042557D87445}"/>
              </a:ext>
            </a:extLst>
          </p:cNvPr>
          <p:cNvCxnSpPr>
            <a:cxnSpLocks/>
          </p:cNvCxnSpPr>
          <p:nvPr/>
        </p:nvCxnSpPr>
        <p:spPr>
          <a:xfrm flipV="1">
            <a:off x="11075744" y="1866684"/>
            <a:ext cx="0" cy="260136"/>
          </a:xfrm>
          <a:prstGeom prst="line">
            <a:avLst/>
          </a:prstGeom>
        </p:spPr>
        <p:style>
          <a:lnRef idx="1">
            <a:schemeClr val="accent1"/>
          </a:lnRef>
          <a:fillRef idx="0">
            <a:schemeClr val="accent1"/>
          </a:fillRef>
          <a:effectRef idx="0">
            <a:schemeClr val="accent1"/>
          </a:effectRef>
          <a:fontRef idx="minor">
            <a:schemeClr val="tx1"/>
          </a:fontRef>
        </p:style>
      </p:cxnSp>
      <p:sp>
        <p:nvSpPr>
          <p:cNvPr id="187" name="テキスト ボックス 186">
            <a:extLst>
              <a:ext uri="{FF2B5EF4-FFF2-40B4-BE49-F238E27FC236}">
                <a16:creationId xmlns:a16="http://schemas.microsoft.com/office/drawing/2014/main" id="{733F995C-3F5D-770C-212E-459F69D135CE}"/>
              </a:ext>
            </a:extLst>
          </p:cNvPr>
          <p:cNvSpPr txBox="1"/>
          <p:nvPr/>
        </p:nvSpPr>
        <p:spPr>
          <a:xfrm rot="16200000">
            <a:off x="11100245" y="2087268"/>
            <a:ext cx="353431" cy="230832"/>
          </a:xfrm>
          <a:prstGeom prst="rect">
            <a:avLst/>
          </a:prstGeom>
          <a:noFill/>
        </p:spPr>
        <p:txBody>
          <a:bodyPr wrap="square" rtlCol="0">
            <a:spAutoFit/>
          </a:bodyPr>
          <a:lstStyle/>
          <a:p>
            <a:r>
              <a:rPr kumimoji="1" lang="en-US" altLang="ja-JP" sz="900" dirty="0"/>
              <a:t>C2</a:t>
            </a:r>
            <a:endParaRPr kumimoji="1" lang="ja-JP" altLang="en-US" sz="900" dirty="0"/>
          </a:p>
        </p:txBody>
      </p:sp>
      <p:sp>
        <p:nvSpPr>
          <p:cNvPr id="190" name="フローチャート: 結合子 189">
            <a:extLst>
              <a:ext uri="{FF2B5EF4-FFF2-40B4-BE49-F238E27FC236}">
                <a16:creationId xmlns:a16="http://schemas.microsoft.com/office/drawing/2014/main" id="{22E820FD-6273-6E2C-3854-167F9151EA4F}"/>
              </a:ext>
            </a:extLst>
          </p:cNvPr>
          <p:cNvSpPr/>
          <p:nvPr/>
        </p:nvSpPr>
        <p:spPr>
          <a:xfrm>
            <a:off x="11040356" y="1827100"/>
            <a:ext cx="121004" cy="113569"/>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191" name="フローチャート: 結合子 190">
            <a:extLst>
              <a:ext uri="{FF2B5EF4-FFF2-40B4-BE49-F238E27FC236}">
                <a16:creationId xmlns:a16="http://schemas.microsoft.com/office/drawing/2014/main" id="{44ED01E4-6E13-2CDA-7B3B-1A83F6C0D21F}"/>
              </a:ext>
            </a:extLst>
          </p:cNvPr>
          <p:cNvSpPr/>
          <p:nvPr/>
        </p:nvSpPr>
        <p:spPr>
          <a:xfrm>
            <a:off x="11040356" y="2485206"/>
            <a:ext cx="121004" cy="113569"/>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192" name="フローチャート: 結合子 191">
            <a:extLst>
              <a:ext uri="{FF2B5EF4-FFF2-40B4-BE49-F238E27FC236}">
                <a16:creationId xmlns:a16="http://schemas.microsoft.com/office/drawing/2014/main" id="{62E18C15-B5FE-5339-51B2-937DEE2AC6F2}"/>
              </a:ext>
            </a:extLst>
          </p:cNvPr>
          <p:cNvSpPr/>
          <p:nvPr/>
        </p:nvSpPr>
        <p:spPr>
          <a:xfrm>
            <a:off x="9420053" y="1151721"/>
            <a:ext cx="121004" cy="113569"/>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195" name="フローチャート: 結合子 194">
            <a:extLst>
              <a:ext uri="{FF2B5EF4-FFF2-40B4-BE49-F238E27FC236}">
                <a16:creationId xmlns:a16="http://schemas.microsoft.com/office/drawing/2014/main" id="{F8FC53DD-3BE5-9E19-F928-5DDA860C5302}"/>
              </a:ext>
            </a:extLst>
          </p:cNvPr>
          <p:cNvSpPr/>
          <p:nvPr/>
        </p:nvSpPr>
        <p:spPr>
          <a:xfrm>
            <a:off x="9419686" y="1428513"/>
            <a:ext cx="121004" cy="113569"/>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196" name="フローチャート: 結合子 195">
            <a:extLst>
              <a:ext uri="{FF2B5EF4-FFF2-40B4-BE49-F238E27FC236}">
                <a16:creationId xmlns:a16="http://schemas.microsoft.com/office/drawing/2014/main" id="{8EBE1AB7-2DE0-E602-3FB0-A279958D9320}"/>
              </a:ext>
            </a:extLst>
          </p:cNvPr>
          <p:cNvSpPr/>
          <p:nvPr/>
        </p:nvSpPr>
        <p:spPr>
          <a:xfrm>
            <a:off x="8082088" y="2248085"/>
            <a:ext cx="121004" cy="113569"/>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198" name="フローチャート: 結合子 197">
            <a:extLst>
              <a:ext uri="{FF2B5EF4-FFF2-40B4-BE49-F238E27FC236}">
                <a16:creationId xmlns:a16="http://schemas.microsoft.com/office/drawing/2014/main" id="{EBF45D88-9271-E65F-7E0F-545FEF6ED4F2}"/>
              </a:ext>
            </a:extLst>
          </p:cNvPr>
          <p:cNvSpPr/>
          <p:nvPr/>
        </p:nvSpPr>
        <p:spPr>
          <a:xfrm>
            <a:off x="8089355" y="1821377"/>
            <a:ext cx="121004" cy="113569"/>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199" name="フローチャート: 処理 198">
            <a:extLst>
              <a:ext uri="{FF2B5EF4-FFF2-40B4-BE49-F238E27FC236}">
                <a16:creationId xmlns:a16="http://schemas.microsoft.com/office/drawing/2014/main" id="{A5DF0061-8DC8-C0F4-B3BB-1544D2DB814E}"/>
              </a:ext>
            </a:extLst>
          </p:cNvPr>
          <p:cNvSpPr/>
          <p:nvPr/>
        </p:nvSpPr>
        <p:spPr>
          <a:xfrm>
            <a:off x="690077" y="879873"/>
            <a:ext cx="349891" cy="1865347"/>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dirty="0"/>
          </a:p>
        </p:txBody>
      </p:sp>
      <p:sp>
        <p:nvSpPr>
          <p:cNvPr id="200" name="正方形/長方形 199">
            <a:extLst>
              <a:ext uri="{FF2B5EF4-FFF2-40B4-BE49-F238E27FC236}">
                <a16:creationId xmlns:a16="http://schemas.microsoft.com/office/drawing/2014/main" id="{07F8FD12-7B4E-7AAE-B274-045B862D52A2}"/>
              </a:ext>
            </a:extLst>
          </p:cNvPr>
          <p:cNvSpPr/>
          <p:nvPr/>
        </p:nvSpPr>
        <p:spPr>
          <a:xfrm>
            <a:off x="532455" y="754186"/>
            <a:ext cx="665137" cy="215479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cxnSp>
        <p:nvCxnSpPr>
          <p:cNvPr id="206" name="直線コネクタ 205">
            <a:extLst>
              <a:ext uri="{FF2B5EF4-FFF2-40B4-BE49-F238E27FC236}">
                <a16:creationId xmlns:a16="http://schemas.microsoft.com/office/drawing/2014/main" id="{1808F317-90DB-5734-79AE-9FF33A7D9401}"/>
              </a:ext>
            </a:extLst>
          </p:cNvPr>
          <p:cNvCxnSpPr>
            <a:cxnSpLocks/>
          </p:cNvCxnSpPr>
          <p:nvPr/>
        </p:nvCxnSpPr>
        <p:spPr>
          <a:xfrm>
            <a:off x="3339544" y="1915322"/>
            <a:ext cx="0" cy="117664"/>
          </a:xfrm>
          <a:prstGeom prst="line">
            <a:avLst/>
          </a:prstGeom>
        </p:spPr>
        <p:style>
          <a:lnRef idx="1">
            <a:schemeClr val="accent1"/>
          </a:lnRef>
          <a:fillRef idx="0">
            <a:schemeClr val="accent1"/>
          </a:fillRef>
          <a:effectRef idx="0">
            <a:schemeClr val="accent1"/>
          </a:effectRef>
          <a:fontRef idx="minor">
            <a:schemeClr val="tx1"/>
          </a:fontRef>
        </p:style>
      </p:cxnSp>
      <p:grpSp>
        <p:nvGrpSpPr>
          <p:cNvPr id="259" name="グループ化 258">
            <a:extLst>
              <a:ext uri="{FF2B5EF4-FFF2-40B4-BE49-F238E27FC236}">
                <a16:creationId xmlns:a16="http://schemas.microsoft.com/office/drawing/2014/main" id="{0810B59D-7EB1-B3B1-B6A0-363261F0E2FE}"/>
              </a:ext>
            </a:extLst>
          </p:cNvPr>
          <p:cNvGrpSpPr/>
          <p:nvPr/>
        </p:nvGrpSpPr>
        <p:grpSpPr>
          <a:xfrm>
            <a:off x="990386" y="4097644"/>
            <a:ext cx="180925" cy="2069566"/>
            <a:chOff x="2060936" y="4059569"/>
            <a:chExt cx="180925" cy="2069566"/>
          </a:xfrm>
        </p:grpSpPr>
        <p:sp>
          <p:nvSpPr>
            <p:cNvPr id="211" name="二等辺三角形 210">
              <a:extLst>
                <a:ext uri="{FF2B5EF4-FFF2-40B4-BE49-F238E27FC236}">
                  <a16:creationId xmlns:a16="http://schemas.microsoft.com/office/drawing/2014/main" id="{CE0F5064-7234-DFAB-3D3A-9FB2E8448EED}"/>
                </a:ext>
              </a:extLst>
            </p:cNvPr>
            <p:cNvSpPr/>
            <p:nvPr/>
          </p:nvSpPr>
          <p:spPr>
            <a:xfrm rot="16200000">
              <a:off x="2052000" y="4068505"/>
              <a:ext cx="198795" cy="180924"/>
            </a:xfrm>
            <a:prstGeom prst="triangle">
              <a:avLst>
                <a:gd name="adj" fmla="val 5698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212" name="二等辺三角形 211">
              <a:extLst>
                <a:ext uri="{FF2B5EF4-FFF2-40B4-BE49-F238E27FC236}">
                  <a16:creationId xmlns:a16="http://schemas.microsoft.com/office/drawing/2014/main" id="{487C3C15-9C1C-8B82-9DC0-349773E0C47C}"/>
                </a:ext>
              </a:extLst>
            </p:cNvPr>
            <p:cNvSpPr/>
            <p:nvPr/>
          </p:nvSpPr>
          <p:spPr>
            <a:xfrm rot="16200000">
              <a:off x="2052000" y="4332031"/>
              <a:ext cx="198795" cy="180924"/>
            </a:xfrm>
            <a:prstGeom prst="triangle">
              <a:avLst>
                <a:gd name="adj" fmla="val 5698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213" name="二等辺三角形 212">
              <a:extLst>
                <a:ext uri="{FF2B5EF4-FFF2-40B4-BE49-F238E27FC236}">
                  <a16:creationId xmlns:a16="http://schemas.microsoft.com/office/drawing/2014/main" id="{50A7AABD-9028-65AF-D2D8-7E56911FBF51}"/>
                </a:ext>
              </a:extLst>
            </p:cNvPr>
            <p:cNvSpPr/>
            <p:nvPr/>
          </p:nvSpPr>
          <p:spPr>
            <a:xfrm rot="16200000">
              <a:off x="2052000" y="4859083"/>
              <a:ext cx="198795" cy="180924"/>
            </a:xfrm>
            <a:prstGeom prst="triangle">
              <a:avLst>
                <a:gd name="adj" fmla="val 5698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dirty="0"/>
            </a:p>
          </p:txBody>
        </p:sp>
        <p:sp>
          <p:nvSpPr>
            <p:cNvPr id="214" name="二等辺三角形 213">
              <a:extLst>
                <a:ext uri="{FF2B5EF4-FFF2-40B4-BE49-F238E27FC236}">
                  <a16:creationId xmlns:a16="http://schemas.microsoft.com/office/drawing/2014/main" id="{C09CB681-4807-5902-3FC3-95C51AEB1317}"/>
                </a:ext>
              </a:extLst>
            </p:cNvPr>
            <p:cNvSpPr/>
            <p:nvPr/>
          </p:nvSpPr>
          <p:spPr>
            <a:xfrm rot="16200000">
              <a:off x="2052000" y="4595557"/>
              <a:ext cx="198795" cy="180924"/>
            </a:xfrm>
            <a:prstGeom prst="triangle">
              <a:avLst>
                <a:gd name="adj" fmla="val 5698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215" name="二等辺三角形 214">
              <a:extLst>
                <a:ext uri="{FF2B5EF4-FFF2-40B4-BE49-F238E27FC236}">
                  <a16:creationId xmlns:a16="http://schemas.microsoft.com/office/drawing/2014/main" id="{B6E24DD2-F72C-D796-11E0-8770BFCAEC26}"/>
                </a:ext>
              </a:extLst>
            </p:cNvPr>
            <p:cNvSpPr/>
            <p:nvPr/>
          </p:nvSpPr>
          <p:spPr>
            <a:xfrm rot="16200000">
              <a:off x="2052000" y="5122609"/>
              <a:ext cx="198795" cy="180924"/>
            </a:xfrm>
            <a:prstGeom prst="triangle">
              <a:avLst>
                <a:gd name="adj" fmla="val 5698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216" name="二等辺三角形 215">
              <a:extLst>
                <a:ext uri="{FF2B5EF4-FFF2-40B4-BE49-F238E27FC236}">
                  <a16:creationId xmlns:a16="http://schemas.microsoft.com/office/drawing/2014/main" id="{D8EDB2C3-C2AE-2DB2-D3C0-CFEBFE69D544}"/>
                </a:ext>
              </a:extLst>
            </p:cNvPr>
            <p:cNvSpPr/>
            <p:nvPr/>
          </p:nvSpPr>
          <p:spPr>
            <a:xfrm rot="16200000">
              <a:off x="2052000" y="5386135"/>
              <a:ext cx="198795" cy="180924"/>
            </a:xfrm>
            <a:prstGeom prst="triangle">
              <a:avLst>
                <a:gd name="adj" fmla="val 5698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217" name="二等辺三角形 216">
              <a:extLst>
                <a:ext uri="{FF2B5EF4-FFF2-40B4-BE49-F238E27FC236}">
                  <a16:creationId xmlns:a16="http://schemas.microsoft.com/office/drawing/2014/main" id="{93D8E546-CC99-B482-D27B-859B40B3C29E}"/>
                </a:ext>
              </a:extLst>
            </p:cNvPr>
            <p:cNvSpPr/>
            <p:nvPr/>
          </p:nvSpPr>
          <p:spPr>
            <a:xfrm rot="16200000">
              <a:off x="2052000" y="5649661"/>
              <a:ext cx="198795" cy="180924"/>
            </a:xfrm>
            <a:prstGeom prst="triangle">
              <a:avLst>
                <a:gd name="adj" fmla="val 5698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218" name="二等辺三角形 217">
              <a:extLst>
                <a:ext uri="{FF2B5EF4-FFF2-40B4-BE49-F238E27FC236}">
                  <a16:creationId xmlns:a16="http://schemas.microsoft.com/office/drawing/2014/main" id="{8600E3D7-BAA5-289B-C3E4-9504685F0758}"/>
                </a:ext>
              </a:extLst>
            </p:cNvPr>
            <p:cNvSpPr/>
            <p:nvPr/>
          </p:nvSpPr>
          <p:spPr>
            <a:xfrm rot="16200000">
              <a:off x="2052001" y="5939276"/>
              <a:ext cx="198795" cy="180924"/>
            </a:xfrm>
            <a:prstGeom prst="triangle">
              <a:avLst>
                <a:gd name="adj" fmla="val 5698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dirty="0"/>
            </a:p>
          </p:txBody>
        </p:sp>
      </p:grpSp>
      <p:sp>
        <p:nvSpPr>
          <p:cNvPr id="242" name="テキスト ボックス 241">
            <a:extLst>
              <a:ext uri="{FF2B5EF4-FFF2-40B4-BE49-F238E27FC236}">
                <a16:creationId xmlns:a16="http://schemas.microsoft.com/office/drawing/2014/main" id="{3813D6D2-74CC-092F-0FAC-0414B6FC6422}"/>
              </a:ext>
            </a:extLst>
          </p:cNvPr>
          <p:cNvSpPr txBox="1"/>
          <p:nvPr/>
        </p:nvSpPr>
        <p:spPr>
          <a:xfrm>
            <a:off x="4910167" y="640500"/>
            <a:ext cx="713501" cy="4401205"/>
          </a:xfrm>
          <a:prstGeom prst="rect">
            <a:avLst/>
          </a:prstGeom>
          <a:noFill/>
        </p:spPr>
        <p:txBody>
          <a:bodyPr wrap="square" rtlCol="0">
            <a:spAutoFit/>
          </a:bodyPr>
          <a:lstStyle/>
          <a:p>
            <a:r>
              <a:rPr kumimoji="1" lang="en-US" altLang="ja-JP" sz="1400" dirty="0"/>
              <a:t>GND</a:t>
            </a:r>
          </a:p>
          <a:p>
            <a:endParaRPr kumimoji="1" lang="en-US" altLang="ja-JP" sz="1400" dirty="0"/>
          </a:p>
          <a:p>
            <a:endParaRPr kumimoji="1" lang="en-US" altLang="ja-JP" sz="1400" dirty="0"/>
          </a:p>
          <a:p>
            <a:r>
              <a:rPr kumimoji="1" lang="en-US" altLang="ja-JP" sz="1400" dirty="0"/>
              <a:t>PA1</a:t>
            </a:r>
          </a:p>
          <a:p>
            <a:r>
              <a:rPr kumimoji="1" lang="en-US" altLang="ja-JP" sz="1400" dirty="0"/>
              <a:t>PA2</a:t>
            </a:r>
          </a:p>
          <a:p>
            <a:r>
              <a:rPr kumimoji="1" lang="en-US" altLang="ja-JP" sz="1400" dirty="0"/>
              <a:t>PA3</a:t>
            </a:r>
          </a:p>
          <a:p>
            <a:r>
              <a:rPr kumimoji="1" lang="en-US" altLang="ja-JP" sz="1400" dirty="0"/>
              <a:t>PA4</a:t>
            </a:r>
          </a:p>
          <a:p>
            <a:r>
              <a:rPr kumimoji="1" lang="en-US" altLang="ja-JP" sz="1400" dirty="0"/>
              <a:t>PA5</a:t>
            </a:r>
          </a:p>
          <a:p>
            <a:endParaRPr kumimoji="1" lang="en-US" altLang="ja-JP" sz="1400" dirty="0"/>
          </a:p>
          <a:p>
            <a:r>
              <a:rPr kumimoji="1" lang="en-US" altLang="ja-JP" sz="1400" dirty="0"/>
              <a:t>PC4</a:t>
            </a:r>
          </a:p>
          <a:p>
            <a:r>
              <a:rPr kumimoji="1" lang="en-US" altLang="ja-JP" sz="1400" dirty="0"/>
              <a:t>PC5</a:t>
            </a:r>
          </a:p>
          <a:p>
            <a:r>
              <a:rPr kumimoji="1" lang="en-US" altLang="ja-JP" sz="1400" dirty="0"/>
              <a:t>PC6</a:t>
            </a:r>
          </a:p>
          <a:p>
            <a:r>
              <a:rPr kumimoji="1" lang="en-US" altLang="ja-JP" sz="1400" dirty="0"/>
              <a:t>PC7</a:t>
            </a:r>
          </a:p>
          <a:p>
            <a:endParaRPr kumimoji="1" lang="en-US" altLang="ja-JP" sz="1400" dirty="0"/>
          </a:p>
          <a:p>
            <a:r>
              <a:rPr kumimoji="1" lang="en-US" altLang="ja-JP" sz="1400" dirty="0"/>
              <a:t>PE0</a:t>
            </a:r>
          </a:p>
          <a:p>
            <a:r>
              <a:rPr kumimoji="1" lang="en-US" altLang="ja-JP" sz="1400" dirty="0"/>
              <a:t>PE1</a:t>
            </a:r>
          </a:p>
          <a:p>
            <a:r>
              <a:rPr kumimoji="1" lang="en-US" altLang="ja-JP" sz="1400" dirty="0"/>
              <a:t>PE2</a:t>
            </a:r>
          </a:p>
          <a:p>
            <a:r>
              <a:rPr kumimoji="1" lang="en-US" altLang="ja-JP" sz="1400" dirty="0"/>
              <a:t>PE3</a:t>
            </a:r>
          </a:p>
          <a:p>
            <a:r>
              <a:rPr kumimoji="1" lang="en-US" altLang="ja-JP" sz="1400" dirty="0"/>
              <a:t>PE4</a:t>
            </a:r>
          </a:p>
          <a:p>
            <a:r>
              <a:rPr kumimoji="1" lang="en-US" altLang="ja-JP" sz="1400" dirty="0"/>
              <a:t>PE5</a:t>
            </a:r>
            <a:endParaRPr kumimoji="1" lang="ja-JP" altLang="en-US" sz="1400" dirty="0"/>
          </a:p>
        </p:txBody>
      </p:sp>
      <p:sp>
        <p:nvSpPr>
          <p:cNvPr id="245" name="テキスト ボックス 244">
            <a:extLst>
              <a:ext uri="{FF2B5EF4-FFF2-40B4-BE49-F238E27FC236}">
                <a16:creationId xmlns:a16="http://schemas.microsoft.com/office/drawing/2014/main" id="{63F10DC7-491C-EE64-C17B-EBA835FC3732}"/>
              </a:ext>
            </a:extLst>
          </p:cNvPr>
          <p:cNvSpPr txBox="1"/>
          <p:nvPr/>
        </p:nvSpPr>
        <p:spPr>
          <a:xfrm>
            <a:off x="6060290" y="1258802"/>
            <a:ext cx="667046" cy="2523768"/>
          </a:xfrm>
          <a:prstGeom prst="rect">
            <a:avLst/>
          </a:prstGeom>
          <a:noFill/>
        </p:spPr>
        <p:txBody>
          <a:bodyPr wrap="square" rtlCol="0">
            <a:spAutoFit/>
          </a:bodyPr>
          <a:lstStyle/>
          <a:p>
            <a:pPr algn="r"/>
            <a:r>
              <a:rPr kumimoji="1" lang="en-US" altLang="ja-JP" sz="1400" dirty="0"/>
              <a:t>VDD</a:t>
            </a:r>
          </a:p>
          <a:p>
            <a:pPr algn="r"/>
            <a:endParaRPr kumimoji="1" lang="en-US" altLang="ja-JP" sz="1400" dirty="0"/>
          </a:p>
          <a:p>
            <a:pPr algn="r"/>
            <a:endParaRPr kumimoji="1" lang="en-US" altLang="ja-JP" sz="1400" dirty="0"/>
          </a:p>
          <a:p>
            <a:pPr algn="r"/>
            <a:endParaRPr kumimoji="1" lang="en-US" altLang="ja-JP" sz="1400" dirty="0"/>
          </a:p>
          <a:p>
            <a:pPr algn="r"/>
            <a:endParaRPr kumimoji="1" lang="en-US" altLang="ja-JP" sz="1400" dirty="0"/>
          </a:p>
          <a:p>
            <a:pPr algn="r"/>
            <a:endParaRPr kumimoji="1" lang="en-US" altLang="ja-JP" sz="1400" dirty="0"/>
          </a:p>
          <a:p>
            <a:pPr algn="r"/>
            <a:r>
              <a:rPr kumimoji="1" lang="en-US" altLang="ja-JP" sz="1400" dirty="0"/>
              <a:t>PD0</a:t>
            </a:r>
          </a:p>
          <a:p>
            <a:pPr algn="r"/>
            <a:r>
              <a:rPr kumimoji="1" lang="en-US" altLang="ja-JP" sz="1400" dirty="0"/>
              <a:t>PD1</a:t>
            </a:r>
          </a:p>
          <a:p>
            <a:pPr algn="r"/>
            <a:r>
              <a:rPr kumimoji="1" lang="en-US" altLang="ja-JP" sz="1400" dirty="0"/>
              <a:t>PD2</a:t>
            </a:r>
          </a:p>
          <a:p>
            <a:pPr algn="r"/>
            <a:r>
              <a:rPr kumimoji="1" lang="en-US" altLang="ja-JP" sz="1400" dirty="0"/>
              <a:t>PD3</a:t>
            </a:r>
          </a:p>
          <a:p>
            <a:endParaRPr kumimoji="1" lang="en-US" altLang="ja-JP" sz="900" dirty="0"/>
          </a:p>
          <a:p>
            <a:endParaRPr kumimoji="1" lang="ja-JP" altLang="en-US" sz="900" dirty="0"/>
          </a:p>
        </p:txBody>
      </p:sp>
      <p:cxnSp>
        <p:nvCxnSpPr>
          <p:cNvPr id="246" name="直線コネクタ 245">
            <a:extLst>
              <a:ext uri="{FF2B5EF4-FFF2-40B4-BE49-F238E27FC236}">
                <a16:creationId xmlns:a16="http://schemas.microsoft.com/office/drawing/2014/main" id="{502D55D3-CE49-0C32-5A83-13C3C98053E3}"/>
              </a:ext>
            </a:extLst>
          </p:cNvPr>
          <p:cNvCxnSpPr>
            <a:cxnSpLocks/>
          </p:cNvCxnSpPr>
          <p:nvPr/>
        </p:nvCxnSpPr>
        <p:spPr>
          <a:xfrm flipH="1">
            <a:off x="4055985" y="794404"/>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7" name="直線コネクタ 246">
            <a:extLst>
              <a:ext uri="{FF2B5EF4-FFF2-40B4-BE49-F238E27FC236}">
                <a16:creationId xmlns:a16="http://schemas.microsoft.com/office/drawing/2014/main" id="{B04D0246-CB51-0396-8408-674C5EC2C51B}"/>
              </a:ext>
            </a:extLst>
          </p:cNvPr>
          <p:cNvCxnSpPr>
            <a:cxnSpLocks/>
          </p:cNvCxnSpPr>
          <p:nvPr/>
        </p:nvCxnSpPr>
        <p:spPr>
          <a:xfrm>
            <a:off x="4055985" y="786337"/>
            <a:ext cx="0" cy="263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49" name="直線コネクタ 248">
            <a:extLst>
              <a:ext uri="{FF2B5EF4-FFF2-40B4-BE49-F238E27FC236}">
                <a16:creationId xmlns:a16="http://schemas.microsoft.com/office/drawing/2014/main" id="{3B4774C7-C081-7DE2-5F6C-14E60FC6367E}"/>
              </a:ext>
            </a:extLst>
          </p:cNvPr>
          <p:cNvCxnSpPr>
            <a:cxnSpLocks/>
          </p:cNvCxnSpPr>
          <p:nvPr/>
        </p:nvCxnSpPr>
        <p:spPr>
          <a:xfrm flipH="1">
            <a:off x="3734548" y="1049448"/>
            <a:ext cx="58269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1" name="直線コネクタ 250">
            <a:extLst>
              <a:ext uri="{FF2B5EF4-FFF2-40B4-BE49-F238E27FC236}">
                <a16:creationId xmlns:a16="http://schemas.microsoft.com/office/drawing/2014/main" id="{1684FD6F-721D-59B5-1FDA-9769BE39FBE0}"/>
              </a:ext>
            </a:extLst>
          </p:cNvPr>
          <p:cNvCxnSpPr>
            <a:cxnSpLocks/>
          </p:cNvCxnSpPr>
          <p:nvPr/>
        </p:nvCxnSpPr>
        <p:spPr>
          <a:xfrm flipH="1">
            <a:off x="3855614" y="1098952"/>
            <a:ext cx="3858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3" name="直線コネクタ 252">
            <a:extLst>
              <a:ext uri="{FF2B5EF4-FFF2-40B4-BE49-F238E27FC236}">
                <a16:creationId xmlns:a16="http://schemas.microsoft.com/office/drawing/2014/main" id="{1AD11A1F-55EE-0396-54BE-5A2710CD3457}"/>
              </a:ext>
            </a:extLst>
          </p:cNvPr>
          <p:cNvCxnSpPr>
            <a:cxnSpLocks/>
          </p:cNvCxnSpPr>
          <p:nvPr/>
        </p:nvCxnSpPr>
        <p:spPr>
          <a:xfrm flipH="1">
            <a:off x="3939171" y="1165402"/>
            <a:ext cx="21874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直線コネクタ 2">
            <a:extLst>
              <a:ext uri="{FF2B5EF4-FFF2-40B4-BE49-F238E27FC236}">
                <a16:creationId xmlns:a16="http://schemas.microsoft.com/office/drawing/2014/main" id="{3BA608D0-DD0D-443F-B3FA-12B2027B2BA4}"/>
              </a:ext>
            </a:extLst>
          </p:cNvPr>
          <p:cNvCxnSpPr>
            <a:cxnSpLocks/>
          </p:cNvCxnSpPr>
          <p:nvPr/>
        </p:nvCxnSpPr>
        <p:spPr>
          <a:xfrm flipH="1" flipV="1">
            <a:off x="1188000" y="2025096"/>
            <a:ext cx="215154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 name="直線コネクタ 3">
            <a:extLst>
              <a:ext uri="{FF2B5EF4-FFF2-40B4-BE49-F238E27FC236}">
                <a16:creationId xmlns:a16="http://schemas.microsoft.com/office/drawing/2014/main" id="{88572EFF-42A4-50C0-5670-F05D53C5A688}"/>
              </a:ext>
            </a:extLst>
          </p:cNvPr>
          <p:cNvCxnSpPr>
            <a:cxnSpLocks/>
          </p:cNvCxnSpPr>
          <p:nvPr/>
        </p:nvCxnSpPr>
        <p:spPr>
          <a:xfrm flipH="1" flipV="1">
            <a:off x="1188000" y="1840562"/>
            <a:ext cx="2055748" cy="9839"/>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直線コネクタ 5">
            <a:extLst>
              <a:ext uri="{FF2B5EF4-FFF2-40B4-BE49-F238E27FC236}">
                <a16:creationId xmlns:a16="http://schemas.microsoft.com/office/drawing/2014/main" id="{E977CC8D-976B-1576-34B7-668034917DDC}"/>
              </a:ext>
            </a:extLst>
          </p:cNvPr>
          <p:cNvCxnSpPr>
            <a:cxnSpLocks/>
          </p:cNvCxnSpPr>
          <p:nvPr/>
        </p:nvCxnSpPr>
        <p:spPr>
          <a:xfrm flipH="1">
            <a:off x="4212000" y="1450629"/>
            <a:ext cx="720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線コネクタ 7">
            <a:extLst>
              <a:ext uri="{FF2B5EF4-FFF2-40B4-BE49-F238E27FC236}">
                <a16:creationId xmlns:a16="http://schemas.microsoft.com/office/drawing/2014/main" id="{79603F28-B906-845F-336C-608FB98CA713}"/>
              </a:ext>
            </a:extLst>
          </p:cNvPr>
          <p:cNvCxnSpPr>
            <a:cxnSpLocks/>
          </p:cNvCxnSpPr>
          <p:nvPr/>
        </p:nvCxnSpPr>
        <p:spPr>
          <a:xfrm flipH="1" flipV="1">
            <a:off x="1188000" y="2394164"/>
            <a:ext cx="2335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7471A3B-1446-3C46-8022-960C712FA585}"/>
              </a:ext>
            </a:extLst>
          </p:cNvPr>
          <p:cNvCxnSpPr>
            <a:cxnSpLocks/>
          </p:cNvCxnSpPr>
          <p:nvPr/>
        </p:nvCxnSpPr>
        <p:spPr>
          <a:xfrm flipH="1">
            <a:off x="1188000" y="2201670"/>
            <a:ext cx="2236335" cy="79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D8A4C3A6-D422-9F8F-D99E-E4F043FB442B}"/>
              </a:ext>
            </a:extLst>
          </p:cNvPr>
          <p:cNvCxnSpPr>
            <a:cxnSpLocks/>
          </p:cNvCxnSpPr>
          <p:nvPr/>
        </p:nvCxnSpPr>
        <p:spPr>
          <a:xfrm flipH="1">
            <a:off x="1188000" y="2758565"/>
            <a:ext cx="3749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CE47B311-B185-C364-12D4-CACD3B217A56}"/>
              </a:ext>
            </a:extLst>
          </p:cNvPr>
          <p:cNvCxnSpPr>
            <a:cxnSpLocks/>
          </p:cNvCxnSpPr>
          <p:nvPr/>
        </p:nvCxnSpPr>
        <p:spPr>
          <a:xfrm flipH="1">
            <a:off x="1188000" y="1656028"/>
            <a:ext cx="157688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A4D1FCF5-FA87-A6FB-B6CE-D92BC14E04E6}"/>
              </a:ext>
            </a:extLst>
          </p:cNvPr>
          <p:cNvCxnSpPr>
            <a:cxnSpLocks/>
          </p:cNvCxnSpPr>
          <p:nvPr/>
        </p:nvCxnSpPr>
        <p:spPr>
          <a:xfrm flipH="1" flipV="1">
            <a:off x="1188000" y="1471494"/>
            <a:ext cx="182578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5B5477EB-7349-E0E1-CD90-5085BC29EE56}"/>
              </a:ext>
            </a:extLst>
          </p:cNvPr>
          <p:cNvCxnSpPr>
            <a:cxnSpLocks/>
          </p:cNvCxnSpPr>
          <p:nvPr/>
        </p:nvCxnSpPr>
        <p:spPr>
          <a:xfrm flipH="1">
            <a:off x="1188000" y="1286960"/>
            <a:ext cx="5395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1F4342FC-9C3C-0C70-0AFA-7201F0CE3580}"/>
              </a:ext>
            </a:extLst>
          </p:cNvPr>
          <p:cNvCxnSpPr>
            <a:cxnSpLocks/>
          </p:cNvCxnSpPr>
          <p:nvPr/>
        </p:nvCxnSpPr>
        <p:spPr>
          <a:xfrm flipH="1">
            <a:off x="1188000" y="1102426"/>
            <a:ext cx="12136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05210B21-C5A3-52CB-5D9D-5117DEB55B96}"/>
              </a:ext>
            </a:extLst>
          </p:cNvPr>
          <p:cNvCxnSpPr>
            <a:cxnSpLocks/>
          </p:cNvCxnSpPr>
          <p:nvPr/>
        </p:nvCxnSpPr>
        <p:spPr>
          <a:xfrm flipH="1">
            <a:off x="1188000" y="917892"/>
            <a:ext cx="1742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F3B4EC11-5C1F-BF1F-F96D-7618404E7FA9}"/>
              </a:ext>
            </a:extLst>
          </p:cNvPr>
          <p:cNvCxnSpPr>
            <a:cxnSpLocks/>
          </p:cNvCxnSpPr>
          <p:nvPr/>
        </p:nvCxnSpPr>
        <p:spPr>
          <a:xfrm flipH="1">
            <a:off x="3243748" y="1645643"/>
            <a:ext cx="16882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74FA21F8-7F98-AC33-7AA3-4304A689D8EB}"/>
              </a:ext>
            </a:extLst>
          </p:cNvPr>
          <p:cNvCxnSpPr>
            <a:cxnSpLocks/>
          </p:cNvCxnSpPr>
          <p:nvPr/>
        </p:nvCxnSpPr>
        <p:spPr>
          <a:xfrm flipH="1">
            <a:off x="3339544" y="1901321"/>
            <a:ext cx="159245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D7D70480-B6E0-6DF1-F990-0E4BBB26B2A6}"/>
              </a:ext>
            </a:extLst>
          </p:cNvPr>
          <p:cNvCxnSpPr>
            <a:cxnSpLocks/>
          </p:cNvCxnSpPr>
          <p:nvPr/>
        </p:nvCxnSpPr>
        <p:spPr>
          <a:xfrm flipH="1">
            <a:off x="3424335" y="2081070"/>
            <a:ext cx="150766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47621C36-0068-1061-4BE9-F04D2784258D}"/>
              </a:ext>
            </a:extLst>
          </p:cNvPr>
          <p:cNvCxnSpPr>
            <a:cxnSpLocks/>
          </p:cNvCxnSpPr>
          <p:nvPr/>
        </p:nvCxnSpPr>
        <p:spPr>
          <a:xfrm flipH="1">
            <a:off x="3505478" y="2291925"/>
            <a:ext cx="142652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80E5CF64-4183-6F41-CA98-701BEC13B717}"/>
              </a:ext>
            </a:extLst>
          </p:cNvPr>
          <p:cNvCxnSpPr>
            <a:cxnSpLocks/>
          </p:cNvCxnSpPr>
          <p:nvPr/>
        </p:nvCxnSpPr>
        <p:spPr>
          <a:xfrm flipH="1">
            <a:off x="3758041" y="2910066"/>
            <a:ext cx="1173959" cy="9672"/>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E3C4CDAC-DD28-3448-D70F-C23DB9581703}"/>
              </a:ext>
            </a:extLst>
          </p:cNvPr>
          <p:cNvCxnSpPr>
            <a:cxnSpLocks/>
          </p:cNvCxnSpPr>
          <p:nvPr/>
        </p:nvCxnSpPr>
        <p:spPr>
          <a:xfrm flipH="1">
            <a:off x="3163078" y="2695256"/>
            <a:ext cx="176892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9F67A5BE-FEA2-367B-5BFC-0EA53BDD8EF8}"/>
              </a:ext>
            </a:extLst>
          </p:cNvPr>
          <p:cNvCxnSpPr>
            <a:cxnSpLocks/>
          </p:cNvCxnSpPr>
          <p:nvPr/>
        </p:nvCxnSpPr>
        <p:spPr>
          <a:xfrm flipH="1">
            <a:off x="3972894" y="3103505"/>
            <a:ext cx="95910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5792EBE0-D78E-CCEF-66C5-3B4A1567BE4E}"/>
              </a:ext>
            </a:extLst>
          </p:cNvPr>
          <p:cNvCxnSpPr>
            <a:cxnSpLocks/>
          </p:cNvCxnSpPr>
          <p:nvPr/>
        </p:nvCxnSpPr>
        <p:spPr>
          <a:xfrm flipH="1">
            <a:off x="4116159" y="3359985"/>
            <a:ext cx="81584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1AC6A8F2-3A89-84D2-6808-648BA625431B}"/>
              </a:ext>
            </a:extLst>
          </p:cNvPr>
          <p:cNvCxnSpPr>
            <a:cxnSpLocks/>
          </p:cNvCxnSpPr>
          <p:nvPr/>
        </p:nvCxnSpPr>
        <p:spPr>
          <a:xfrm flipH="1">
            <a:off x="2749312" y="3762318"/>
            <a:ext cx="218268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6D8B504D-F21A-A7EB-2521-0B2F739CB330}"/>
              </a:ext>
            </a:extLst>
          </p:cNvPr>
          <p:cNvCxnSpPr>
            <a:cxnSpLocks/>
          </p:cNvCxnSpPr>
          <p:nvPr/>
        </p:nvCxnSpPr>
        <p:spPr>
          <a:xfrm flipH="1">
            <a:off x="3013788" y="3958261"/>
            <a:ext cx="19182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5636A705-2729-C2C9-F368-73060A5A1040}"/>
              </a:ext>
            </a:extLst>
          </p:cNvPr>
          <p:cNvCxnSpPr>
            <a:cxnSpLocks/>
          </p:cNvCxnSpPr>
          <p:nvPr/>
        </p:nvCxnSpPr>
        <p:spPr>
          <a:xfrm flipH="1">
            <a:off x="4329328" y="4386772"/>
            <a:ext cx="602672" cy="13427"/>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7A13C0A9-36A3-2605-32C1-FC4DAE1598C8}"/>
              </a:ext>
            </a:extLst>
          </p:cNvPr>
          <p:cNvCxnSpPr>
            <a:cxnSpLocks/>
          </p:cNvCxnSpPr>
          <p:nvPr/>
        </p:nvCxnSpPr>
        <p:spPr>
          <a:xfrm flipV="1">
            <a:off x="335902" y="605187"/>
            <a:ext cx="0" cy="2823813"/>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7A5B7B11-BE9C-A4C2-89FD-1BF3C0370227}"/>
              </a:ext>
            </a:extLst>
          </p:cNvPr>
          <p:cNvCxnSpPr>
            <a:cxnSpLocks/>
          </p:cNvCxnSpPr>
          <p:nvPr/>
        </p:nvCxnSpPr>
        <p:spPr>
          <a:xfrm flipH="1">
            <a:off x="2226810" y="6046046"/>
            <a:ext cx="1929431" cy="26729"/>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F5C3C9AC-41B0-8570-661C-42D0C1523582}"/>
              </a:ext>
            </a:extLst>
          </p:cNvPr>
          <p:cNvCxnSpPr>
            <a:cxnSpLocks/>
          </p:cNvCxnSpPr>
          <p:nvPr/>
        </p:nvCxnSpPr>
        <p:spPr>
          <a:xfrm flipV="1">
            <a:off x="3505478" y="2307204"/>
            <a:ext cx="0" cy="94080"/>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4193072C-7512-7281-BFC7-64F48CD10FA8}"/>
              </a:ext>
            </a:extLst>
          </p:cNvPr>
          <p:cNvCxnSpPr>
            <a:cxnSpLocks/>
          </p:cNvCxnSpPr>
          <p:nvPr/>
        </p:nvCxnSpPr>
        <p:spPr>
          <a:xfrm flipV="1">
            <a:off x="3424335" y="2081070"/>
            <a:ext cx="0" cy="1285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直線コネクタ 103">
            <a:extLst>
              <a:ext uri="{FF2B5EF4-FFF2-40B4-BE49-F238E27FC236}">
                <a16:creationId xmlns:a16="http://schemas.microsoft.com/office/drawing/2014/main" id="{EA943D50-D277-1EC2-1BB7-520551CA8FD7}"/>
              </a:ext>
            </a:extLst>
          </p:cNvPr>
          <p:cNvCxnSpPr>
            <a:cxnSpLocks/>
          </p:cNvCxnSpPr>
          <p:nvPr/>
        </p:nvCxnSpPr>
        <p:spPr>
          <a:xfrm flipH="1">
            <a:off x="335902" y="3227414"/>
            <a:ext cx="123164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直線コネクタ 111">
            <a:extLst>
              <a:ext uri="{FF2B5EF4-FFF2-40B4-BE49-F238E27FC236}">
                <a16:creationId xmlns:a16="http://schemas.microsoft.com/office/drawing/2014/main" id="{4F2BFA0F-DD2C-8387-4C50-DE06EAEE34C3}"/>
              </a:ext>
            </a:extLst>
          </p:cNvPr>
          <p:cNvCxnSpPr>
            <a:cxnSpLocks/>
          </p:cNvCxnSpPr>
          <p:nvPr/>
        </p:nvCxnSpPr>
        <p:spPr>
          <a:xfrm>
            <a:off x="3243748" y="1645643"/>
            <a:ext cx="0" cy="214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4" name="直線コネクタ 113">
            <a:extLst>
              <a:ext uri="{FF2B5EF4-FFF2-40B4-BE49-F238E27FC236}">
                <a16:creationId xmlns:a16="http://schemas.microsoft.com/office/drawing/2014/main" id="{1855EF9E-207B-4D63-68E4-9E80C5A9D080}"/>
              </a:ext>
            </a:extLst>
          </p:cNvPr>
          <p:cNvCxnSpPr>
            <a:cxnSpLocks/>
          </p:cNvCxnSpPr>
          <p:nvPr/>
        </p:nvCxnSpPr>
        <p:spPr>
          <a:xfrm flipV="1">
            <a:off x="1567543" y="2758565"/>
            <a:ext cx="0" cy="46979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線コネクタ 120">
            <a:extLst>
              <a:ext uri="{FF2B5EF4-FFF2-40B4-BE49-F238E27FC236}">
                <a16:creationId xmlns:a16="http://schemas.microsoft.com/office/drawing/2014/main" id="{C85965F1-4A66-04FD-74E0-7F736A99AD12}"/>
              </a:ext>
            </a:extLst>
          </p:cNvPr>
          <p:cNvCxnSpPr>
            <a:cxnSpLocks/>
          </p:cNvCxnSpPr>
          <p:nvPr/>
        </p:nvCxnSpPr>
        <p:spPr>
          <a:xfrm flipH="1">
            <a:off x="0" y="3429000"/>
            <a:ext cx="71518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D0436846-C9D9-5828-604E-7812F076B59D}"/>
              </a:ext>
            </a:extLst>
          </p:cNvPr>
          <p:cNvCxnSpPr>
            <a:cxnSpLocks/>
          </p:cNvCxnSpPr>
          <p:nvPr/>
        </p:nvCxnSpPr>
        <p:spPr>
          <a:xfrm flipH="1">
            <a:off x="87793" y="3527627"/>
            <a:ext cx="4962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線コネクタ 122">
            <a:extLst>
              <a:ext uri="{FF2B5EF4-FFF2-40B4-BE49-F238E27FC236}">
                <a16:creationId xmlns:a16="http://schemas.microsoft.com/office/drawing/2014/main" id="{EECE1079-11E8-7DB4-A969-FA38C62DF3F8}"/>
              </a:ext>
            </a:extLst>
          </p:cNvPr>
          <p:cNvCxnSpPr>
            <a:cxnSpLocks/>
          </p:cNvCxnSpPr>
          <p:nvPr/>
        </p:nvCxnSpPr>
        <p:spPr>
          <a:xfrm flipH="1">
            <a:off x="237593" y="3607713"/>
            <a:ext cx="19661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7" name="直線コネクタ 126">
            <a:extLst>
              <a:ext uri="{FF2B5EF4-FFF2-40B4-BE49-F238E27FC236}">
                <a16:creationId xmlns:a16="http://schemas.microsoft.com/office/drawing/2014/main" id="{41FB56F2-2179-3505-F5E6-E4266B67CE38}"/>
              </a:ext>
            </a:extLst>
          </p:cNvPr>
          <p:cNvCxnSpPr>
            <a:cxnSpLocks/>
          </p:cNvCxnSpPr>
          <p:nvPr/>
        </p:nvCxnSpPr>
        <p:spPr>
          <a:xfrm flipH="1">
            <a:off x="325137" y="623069"/>
            <a:ext cx="124240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直線コネクタ 127">
            <a:extLst>
              <a:ext uri="{FF2B5EF4-FFF2-40B4-BE49-F238E27FC236}">
                <a16:creationId xmlns:a16="http://schemas.microsoft.com/office/drawing/2014/main" id="{4CCB8D82-9582-D5BE-A379-B04B9251242E}"/>
              </a:ext>
            </a:extLst>
          </p:cNvPr>
          <p:cNvCxnSpPr>
            <a:cxnSpLocks/>
          </p:cNvCxnSpPr>
          <p:nvPr/>
        </p:nvCxnSpPr>
        <p:spPr>
          <a:xfrm>
            <a:off x="1362269" y="630639"/>
            <a:ext cx="0" cy="288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線コネクタ 136">
            <a:extLst>
              <a:ext uri="{FF2B5EF4-FFF2-40B4-BE49-F238E27FC236}">
                <a16:creationId xmlns:a16="http://schemas.microsoft.com/office/drawing/2014/main" id="{BC625CD2-C228-C874-BC6F-5D59383DDE35}"/>
              </a:ext>
            </a:extLst>
          </p:cNvPr>
          <p:cNvCxnSpPr>
            <a:cxnSpLocks/>
          </p:cNvCxnSpPr>
          <p:nvPr/>
        </p:nvCxnSpPr>
        <p:spPr>
          <a:xfrm flipH="1">
            <a:off x="2422802" y="3446595"/>
            <a:ext cx="485309"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80" name="グループ化 179">
            <a:extLst>
              <a:ext uri="{FF2B5EF4-FFF2-40B4-BE49-F238E27FC236}">
                <a16:creationId xmlns:a16="http://schemas.microsoft.com/office/drawing/2014/main" id="{C9B1ABA9-56DD-93EC-9299-D2B93E16C4B1}"/>
              </a:ext>
            </a:extLst>
          </p:cNvPr>
          <p:cNvGrpSpPr/>
          <p:nvPr/>
        </p:nvGrpSpPr>
        <p:grpSpPr>
          <a:xfrm>
            <a:off x="1562910" y="490130"/>
            <a:ext cx="284766" cy="278219"/>
            <a:chOff x="1572957" y="354680"/>
            <a:chExt cx="719896" cy="515466"/>
          </a:xfrm>
        </p:grpSpPr>
        <p:cxnSp>
          <p:nvCxnSpPr>
            <p:cNvPr id="169" name="直線コネクタ 168">
              <a:extLst>
                <a:ext uri="{FF2B5EF4-FFF2-40B4-BE49-F238E27FC236}">
                  <a16:creationId xmlns:a16="http://schemas.microsoft.com/office/drawing/2014/main" id="{AD99A66F-5595-356E-01F1-A70B99DB2309}"/>
                </a:ext>
              </a:extLst>
            </p:cNvPr>
            <p:cNvCxnSpPr>
              <a:cxnSpLocks/>
            </p:cNvCxnSpPr>
            <p:nvPr/>
          </p:nvCxnSpPr>
          <p:spPr>
            <a:xfrm flipH="1">
              <a:off x="1572957" y="361254"/>
              <a:ext cx="84159" cy="2622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70" name="直線コネクタ 169">
              <a:extLst>
                <a:ext uri="{FF2B5EF4-FFF2-40B4-BE49-F238E27FC236}">
                  <a16:creationId xmlns:a16="http://schemas.microsoft.com/office/drawing/2014/main" id="{0FB83727-171E-C683-EE05-751C1F0EF44A}"/>
                </a:ext>
              </a:extLst>
            </p:cNvPr>
            <p:cNvCxnSpPr>
              <a:cxnSpLocks/>
            </p:cNvCxnSpPr>
            <p:nvPr/>
          </p:nvCxnSpPr>
          <p:spPr>
            <a:xfrm flipH="1" flipV="1">
              <a:off x="1658071" y="361255"/>
              <a:ext cx="102421" cy="491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1" name="直線コネクタ 170">
              <a:extLst>
                <a:ext uri="{FF2B5EF4-FFF2-40B4-BE49-F238E27FC236}">
                  <a16:creationId xmlns:a16="http://schemas.microsoft.com/office/drawing/2014/main" id="{527A5E6A-8F3A-5A54-72E8-A9BC9552BE98}"/>
                </a:ext>
              </a:extLst>
            </p:cNvPr>
            <p:cNvCxnSpPr>
              <a:cxnSpLocks/>
            </p:cNvCxnSpPr>
            <p:nvPr/>
          </p:nvCxnSpPr>
          <p:spPr>
            <a:xfrm flipH="1">
              <a:off x="1768275" y="376946"/>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3" name="直線コネクタ 172">
              <a:extLst>
                <a:ext uri="{FF2B5EF4-FFF2-40B4-BE49-F238E27FC236}">
                  <a16:creationId xmlns:a16="http://schemas.microsoft.com/office/drawing/2014/main" id="{8DBC510E-F101-ED37-E739-5F0BD347682A}"/>
                </a:ext>
              </a:extLst>
            </p:cNvPr>
            <p:cNvCxnSpPr>
              <a:cxnSpLocks/>
            </p:cNvCxnSpPr>
            <p:nvPr/>
          </p:nvCxnSpPr>
          <p:spPr>
            <a:xfrm>
              <a:off x="1885788"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直線コネクタ 173">
              <a:extLst>
                <a:ext uri="{FF2B5EF4-FFF2-40B4-BE49-F238E27FC236}">
                  <a16:creationId xmlns:a16="http://schemas.microsoft.com/office/drawing/2014/main" id="{D9DB6BEB-5D04-11EA-D3F0-B37C1ECFA166}"/>
                </a:ext>
              </a:extLst>
            </p:cNvPr>
            <p:cNvCxnSpPr>
              <a:cxnSpLocks/>
            </p:cNvCxnSpPr>
            <p:nvPr/>
          </p:nvCxnSpPr>
          <p:spPr>
            <a:xfrm flipH="1">
              <a:off x="1989164" y="357617"/>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D01C7738-43ED-335D-07C1-271581881A00}"/>
                </a:ext>
              </a:extLst>
            </p:cNvPr>
            <p:cNvCxnSpPr>
              <a:cxnSpLocks/>
            </p:cNvCxnSpPr>
            <p:nvPr/>
          </p:nvCxnSpPr>
          <p:spPr>
            <a:xfrm>
              <a:off x="2093173"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9A5843A4-C32C-9660-162F-915301B48D73}"/>
                </a:ext>
              </a:extLst>
            </p:cNvPr>
            <p:cNvCxnSpPr>
              <a:cxnSpLocks/>
            </p:cNvCxnSpPr>
            <p:nvPr/>
          </p:nvCxnSpPr>
          <p:spPr>
            <a:xfrm flipH="1">
              <a:off x="2210053" y="562059"/>
              <a:ext cx="82800" cy="26280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81" name="直線コネクタ 180">
            <a:extLst>
              <a:ext uri="{FF2B5EF4-FFF2-40B4-BE49-F238E27FC236}">
                <a16:creationId xmlns:a16="http://schemas.microsoft.com/office/drawing/2014/main" id="{D9B76EAA-F0D9-DB71-8A4A-545E53F18F95}"/>
              </a:ext>
            </a:extLst>
          </p:cNvPr>
          <p:cNvCxnSpPr>
            <a:cxnSpLocks/>
          </p:cNvCxnSpPr>
          <p:nvPr/>
        </p:nvCxnSpPr>
        <p:spPr>
          <a:xfrm flipV="1">
            <a:off x="1727547" y="743905"/>
            <a:ext cx="0" cy="540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6" name="直線コネクタ 185">
            <a:extLst>
              <a:ext uri="{FF2B5EF4-FFF2-40B4-BE49-F238E27FC236}">
                <a16:creationId xmlns:a16="http://schemas.microsoft.com/office/drawing/2014/main" id="{6CAFC846-1FA3-75D4-FC01-F417ED730DCB}"/>
              </a:ext>
            </a:extLst>
          </p:cNvPr>
          <p:cNvCxnSpPr>
            <a:cxnSpLocks/>
          </p:cNvCxnSpPr>
          <p:nvPr/>
        </p:nvCxnSpPr>
        <p:spPr>
          <a:xfrm flipH="1" flipV="1">
            <a:off x="1849468" y="612689"/>
            <a:ext cx="55223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直線コネクタ 188">
            <a:extLst>
              <a:ext uri="{FF2B5EF4-FFF2-40B4-BE49-F238E27FC236}">
                <a16:creationId xmlns:a16="http://schemas.microsoft.com/office/drawing/2014/main" id="{C8A4E108-FF3F-B201-12B6-1B0DF3E72D3B}"/>
              </a:ext>
            </a:extLst>
          </p:cNvPr>
          <p:cNvCxnSpPr>
            <a:cxnSpLocks/>
          </p:cNvCxnSpPr>
          <p:nvPr/>
        </p:nvCxnSpPr>
        <p:spPr>
          <a:xfrm flipV="1">
            <a:off x="2401699" y="393496"/>
            <a:ext cx="0" cy="2833918"/>
          </a:xfrm>
          <a:prstGeom prst="line">
            <a:avLst/>
          </a:prstGeom>
        </p:spPr>
        <p:style>
          <a:lnRef idx="1">
            <a:schemeClr val="accent1"/>
          </a:lnRef>
          <a:fillRef idx="0">
            <a:schemeClr val="accent1"/>
          </a:fillRef>
          <a:effectRef idx="0">
            <a:schemeClr val="accent1"/>
          </a:effectRef>
          <a:fontRef idx="minor">
            <a:schemeClr val="tx1"/>
          </a:fontRef>
        </p:style>
      </p:cxnSp>
      <p:grpSp>
        <p:nvGrpSpPr>
          <p:cNvPr id="111" name="グループ化 110">
            <a:extLst>
              <a:ext uri="{FF2B5EF4-FFF2-40B4-BE49-F238E27FC236}">
                <a16:creationId xmlns:a16="http://schemas.microsoft.com/office/drawing/2014/main" id="{73507FC2-56BA-B360-85E5-7E79854E02C3}"/>
              </a:ext>
            </a:extLst>
          </p:cNvPr>
          <p:cNvGrpSpPr/>
          <p:nvPr/>
        </p:nvGrpSpPr>
        <p:grpSpPr>
          <a:xfrm>
            <a:off x="2184948" y="241633"/>
            <a:ext cx="433501" cy="263111"/>
            <a:chOff x="2184948" y="241633"/>
            <a:chExt cx="433501" cy="263111"/>
          </a:xfrm>
        </p:grpSpPr>
        <p:sp>
          <p:nvSpPr>
            <p:cNvPr id="197" name="フローチャート: 結合子 196">
              <a:extLst>
                <a:ext uri="{FF2B5EF4-FFF2-40B4-BE49-F238E27FC236}">
                  <a16:creationId xmlns:a16="http://schemas.microsoft.com/office/drawing/2014/main" id="{30A425FB-601F-6F1D-C35E-6CA5BB9C84E7}"/>
                </a:ext>
              </a:extLst>
            </p:cNvPr>
            <p:cNvSpPr/>
            <p:nvPr/>
          </p:nvSpPr>
          <p:spPr>
            <a:xfrm>
              <a:off x="2280899" y="241633"/>
              <a:ext cx="252683" cy="263111"/>
            </a:xfrm>
            <a:prstGeom prst="flowChartConnec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cxnSp>
          <p:nvCxnSpPr>
            <p:cNvPr id="201" name="直線コネクタ 200">
              <a:extLst>
                <a:ext uri="{FF2B5EF4-FFF2-40B4-BE49-F238E27FC236}">
                  <a16:creationId xmlns:a16="http://schemas.microsoft.com/office/drawing/2014/main" id="{424C727B-44C9-102C-17BB-CD1D58912A8B}"/>
                </a:ext>
              </a:extLst>
            </p:cNvPr>
            <p:cNvCxnSpPr>
              <a:cxnSpLocks/>
            </p:cNvCxnSpPr>
            <p:nvPr/>
          </p:nvCxnSpPr>
          <p:spPr>
            <a:xfrm flipH="1">
              <a:off x="2184948" y="393496"/>
              <a:ext cx="433501"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08" name="直線コネクタ 207">
            <a:extLst>
              <a:ext uri="{FF2B5EF4-FFF2-40B4-BE49-F238E27FC236}">
                <a16:creationId xmlns:a16="http://schemas.microsoft.com/office/drawing/2014/main" id="{8E256F7F-84FE-C4C7-9B65-377D08A8D6D8}"/>
              </a:ext>
            </a:extLst>
          </p:cNvPr>
          <p:cNvCxnSpPr>
            <a:cxnSpLocks/>
          </p:cNvCxnSpPr>
          <p:nvPr/>
        </p:nvCxnSpPr>
        <p:spPr>
          <a:xfrm>
            <a:off x="1937494" y="2598775"/>
            <a:ext cx="0" cy="76121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1" name="直線コネクタ 220">
            <a:extLst>
              <a:ext uri="{FF2B5EF4-FFF2-40B4-BE49-F238E27FC236}">
                <a16:creationId xmlns:a16="http://schemas.microsoft.com/office/drawing/2014/main" id="{61FAE1B2-F806-0288-6C08-04357AD13677}"/>
              </a:ext>
            </a:extLst>
          </p:cNvPr>
          <p:cNvCxnSpPr>
            <a:cxnSpLocks/>
          </p:cNvCxnSpPr>
          <p:nvPr/>
        </p:nvCxnSpPr>
        <p:spPr>
          <a:xfrm flipV="1">
            <a:off x="3013788" y="1471494"/>
            <a:ext cx="0" cy="2482102"/>
          </a:xfrm>
          <a:prstGeom prst="line">
            <a:avLst/>
          </a:prstGeom>
        </p:spPr>
        <p:style>
          <a:lnRef idx="1">
            <a:schemeClr val="accent1"/>
          </a:lnRef>
          <a:fillRef idx="0">
            <a:schemeClr val="accent1"/>
          </a:fillRef>
          <a:effectRef idx="0">
            <a:schemeClr val="accent1"/>
          </a:effectRef>
          <a:fontRef idx="minor">
            <a:schemeClr val="tx1"/>
          </a:fontRef>
        </p:style>
      </p:cxnSp>
      <p:cxnSp>
        <p:nvCxnSpPr>
          <p:cNvPr id="226" name="直線コネクタ 225">
            <a:extLst>
              <a:ext uri="{FF2B5EF4-FFF2-40B4-BE49-F238E27FC236}">
                <a16:creationId xmlns:a16="http://schemas.microsoft.com/office/drawing/2014/main" id="{023A9E55-B729-8BB7-4DD7-DCAC984B436B}"/>
              </a:ext>
            </a:extLst>
          </p:cNvPr>
          <p:cNvCxnSpPr>
            <a:cxnSpLocks/>
          </p:cNvCxnSpPr>
          <p:nvPr/>
        </p:nvCxnSpPr>
        <p:spPr>
          <a:xfrm flipH="1" flipV="1">
            <a:off x="2749312" y="1634727"/>
            <a:ext cx="0" cy="2127591"/>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直線コネクタ 242">
            <a:extLst>
              <a:ext uri="{FF2B5EF4-FFF2-40B4-BE49-F238E27FC236}">
                <a16:creationId xmlns:a16="http://schemas.microsoft.com/office/drawing/2014/main" id="{81904B03-4824-CB80-7D4C-1C0F530C2FE7}"/>
              </a:ext>
            </a:extLst>
          </p:cNvPr>
          <p:cNvCxnSpPr>
            <a:cxnSpLocks/>
          </p:cNvCxnSpPr>
          <p:nvPr/>
        </p:nvCxnSpPr>
        <p:spPr>
          <a:xfrm flipH="1">
            <a:off x="2409589" y="3227414"/>
            <a:ext cx="49852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4" name="直線コネクタ 243">
            <a:extLst>
              <a:ext uri="{FF2B5EF4-FFF2-40B4-BE49-F238E27FC236}">
                <a16:creationId xmlns:a16="http://schemas.microsoft.com/office/drawing/2014/main" id="{643EA5A3-AC3E-414D-3861-541F89BC18FA}"/>
              </a:ext>
            </a:extLst>
          </p:cNvPr>
          <p:cNvCxnSpPr>
            <a:cxnSpLocks/>
          </p:cNvCxnSpPr>
          <p:nvPr/>
        </p:nvCxnSpPr>
        <p:spPr>
          <a:xfrm flipH="1">
            <a:off x="1937494" y="3337004"/>
            <a:ext cx="970617"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24" name="グループ化 323">
            <a:extLst>
              <a:ext uri="{FF2B5EF4-FFF2-40B4-BE49-F238E27FC236}">
                <a16:creationId xmlns:a16="http://schemas.microsoft.com/office/drawing/2014/main" id="{6053527D-47DC-CC90-A071-9EF5818F87CF}"/>
              </a:ext>
            </a:extLst>
          </p:cNvPr>
          <p:cNvGrpSpPr/>
          <p:nvPr/>
        </p:nvGrpSpPr>
        <p:grpSpPr>
          <a:xfrm>
            <a:off x="2012189" y="4096519"/>
            <a:ext cx="227717" cy="2079279"/>
            <a:chOff x="1080000" y="4110368"/>
            <a:chExt cx="227717" cy="2079279"/>
          </a:xfrm>
        </p:grpSpPr>
        <p:grpSp>
          <p:nvGrpSpPr>
            <p:cNvPr id="260" name="グループ化 259">
              <a:extLst>
                <a:ext uri="{FF2B5EF4-FFF2-40B4-BE49-F238E27FC236}">
                  <a16:creationId xmlns:a16="http://schemas.microsoft.com/office/drawing/2014/main" id="{0FEAF6FC-6167-CC63-946D-ACD774F1EF6E}"/>
                </a:ext>
              </a:extLst>
            </p:cNvPr>
            <p:cNvGrpSpPr/>
            <p:nvPr/>
          </p:nvGrpSpPr>
          <p:grpSpPr>
            <a:xfrm>
              <a:off x="1080000" y="4110368"/>
              <a:ext cx="227717" cy="198796"/>
              <a:chOff x="1572957" y="354680"/>
              <a:chExt cx="719896" cy="515466"/>
            </a:xfrm>
          </p:grpSpPr>
          <p:cxnSp>
            <p:nvCxnSpPr>
              <p:cNvPr id="261" name="直線コネクタ 260">
                <a:extLst>
                  <a:ext uri="{FF2B5EF4-FFF2-40B4-BE49-F238E27FC236}">
                    <a16:creationId xmlns:a16="http://schemas.microsoft.com/office/drawing/2014/main" id="{E0917A14-CA51-28DD-3CAE-448F7F971D31}"/>
                  </a:ext>
                </a:extLst>
              </p:cNvPr>
              <p:cNvCxnSpPr>
                <a:cxnSpLocks/>
              </p:cNvCxnSpPr>
              <p:nvPr/>
            </p:nvCxnSpPr>
            <p:spPr>
              <a:xfrm flipH="1">
                <a:off x="1572957" y="361254"/>
                <a:ext cx="84159" cy="262292"/>
              </a:xfrm>
              <a:prstGeom prst="line">
                <a:avLst/>
              </a:prstGeom>
            </p:spPr>
            <p:style>
              <a:lnRef idx="1">
                <a:schemeClr val="accent1"/>
              </a:lnRef>
              <a:fillRef idx="0">
                <a:schemeClr val="accent1"/>
              </a:fillRef>
              <a:effectRef idx="0">
                <a:schemeClr val="accent1"/>
              </a:effectRef>
              <a:fontRef idx="minor">
                <a:schemeClr val="tx1"/>
              </a:fontRef>
            </p:style>
          </p:cxnSp>
          <p:cxnSp>
            <p:nvCxnSpPr>
              <p:cNvPr id="262" name="直線コネクタ 261">
                <a:extLst>
                  <a:ext uri="{FF2B5EF4-FFF2-40B4-BE49-F238E27FC236}">
                    <a16:creationId xmlns:a16="http://schemas.microsoft.com/office/drawing/2014/main" id="{1C3CEE61-6D21-747B-8F2D-72953262532B}"/>
                  </a:ext>
                </a:extLst>
              </p:cNvPr>
              <p:cNvCxnSpPr>
                <a:cxnSpLocks/>
              </p:cNvCxnSpPr>
              <p:nvPr/>
            </p:nvCxnSpPr>
            <p:spPr>
              <a:xfrm flipH="1" flipV="1">
                <a:off x="1658071" y="361255"/>
                <a:ext cx="102421" cy="491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263" name="直線コネクタ 262">
                <a:extLst>
                  <a:ext uri="{FF2B5EF4-FFF2-40B4-BE49-F238E27FC236}">
                    <a16:creationId xmlns:a16="http://schemas.microsoft.com/office/drawing/2014/main" id="{23A6FE7A-C376-790E-2221-A1C44FC70128}"/>
                  </a:ext>
                </a:extLst>
              </p:cNvPr>
              <p:cNvCxnSpPr>
                <a:cxnSpLocks/>
              </p:cNvCxnSpPr>
              <p:nvPr/>
            </p:nvCxnSpPr>
            <p:spPr>
              <a:xfrm flipH="1">
                <a:off x="1768275" y="376946"/>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4" name="直線コネクタ 263">
                <a:extLst>
                  <a:ext uri="{FF2B5EF4-FFF2-40B4-BE49-F238E27FC236}">
                    <a16:creationId xmlns:a16="http://schemas.microsoft.com/office/drawing/2014/main" id="{307D71E4-0BE1-9ECF-909E-5C2B8B218710}"/>
                  </a:ext>
                </a:extLst>
              </p:cNvPr>
              <p:cNvCxnSpPr>
                <a:cxnSpLocks/>
              </p:cNvCxnSpPr>
              <p:nvPr/>
            </p:nvCxnSpPr>
            <p:spPr>
              <a:xfrm>
                <a:off x="1885788"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5" name="直線コネクタ 264">
                <a:extLst>
                  <a:ext uri="{FF2B5EF4-FFF2-40B4-BE49-F238E27FC236}">
                    <a16:creationId xmlns:a16="http://schemas.microsoft.com/office/drawing/2014/main" id="{9A1EC11E-D00D-79B3-F377-BDAD1DEA0224}"/>
                  </a:ext>
                </a:extLst>
              </p:cNvPr>
              <p:cNvCxnSpPr>
                <a:cxnSpLocks/>
              </p:cNvCxnSpPr>
              <p:nvPr/>
            </p:nvCxnSpPr>
            <p:spPr>
              <a:xfrm flipH="1">
                <a:off x="1989164" y="357617"/>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6" name="直線コネクタ 265">
                <a:extLst>
                  <a:ext uri="{FF2B5EF4-FFF2-40B4-BE49-F238E27FC236}">
                    <a16:creationId xmlns:a16="http://schemas.microsoft.com/office/drawing/2014/main" id="{370CE6D3-1596-075A-2036-C17EA577B162}"/>
                  </a:ext>
                </a:extLst>
              </p:cNvPr>
              <p:cNvCxnSpPr>
                <a:cxnSpLocks/>
              </p:cNvCxnSpPr>
              <p:nvPr/>
            </p:nvCxnSpPr>
            <p:spPr>
              <a:xfrm>
                <a:off x="2093173"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7" name="直線コネクタ 266">
                <a:extLst>
                  <a:ext uri="{FF2B5EF4-FFF2-40B4-BE49-F238E27FC236}">
                    <a16:creationId xmlns:a16="http://schemas.microsoft.com/office/drawing/2014/main" id="{75AD22DD-E2A6-55E0-5110-24C952BFD90B}"/>
                  </a:ext>
                </a:extLst>
              </p:cNvPr>
              <p:cNvCxnSpPr>
                <a:cxnSpLocks/>
              </p:cNvCxnSpPr>
              <p:nvPr/>
            </p:nvCxnSpPr>
            <p:spPr>
              <a:xfrm flipH="1">
                <a:off x="2210053" y="562059"/>
                <a:ext cx="82800" cy="2628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68" name="グループ化 267">
              <a:extLst>
                <a:ext uri="{FF2B5EF4-FFF2-40B4-BE49-F238E27FC236}">
                  <a16:creationId xmlns:a16="http://schemas.microsoft.com/office/drawing/2014/main" id="{C92EDDAD-BA5E-710C-E216-3999D797C1FD}"/>
                </a:ext>
              </a:extLst>
            </p:cNvPr>
            <p:cNvGrpSpPr/>
            <p:nvPr/>
          </p:nvGrpSpPr>
          <p:grpSpPr>
            <a:xfrm>
              <a:off x="1080000" y="4379008"/>
              <a:ext cx="227717" cy="198796"/>
              <a:chOff x="1572957" y="354680"/>
              <a:chExt cx="719896" cy="515466"/>
            </a:xfrm>
          </p:grpSpPr>
          <p:cxnSp>
            <p:nvCxnSpPr>
              <p:cNvPr id="269" name="直線コネクタ 268">
                <a:extLst>
                  <a:ext uri="{FF2B5EF4-FFF2-40B4-BE49-F238E27FC236}">
                    <a16:creationId xmlns:a16="http://schemas.microsoft.com/office/drawing/2014/main" id="{B3F283AE-C30F-AF4E-0C21-CAF68C16C7AB}"/>
                  </a:ext>
                </a:extLst>
              </p:cNvPr>
              <p:cNvCxnSpPr>
                <a:cxnSpLocks/>
              </p:cNvCxnSpPr>
              <p:nvPr/>
            </p:nvCxnSpPr>
            <p:spPr>
              <a:xfrm flipH="1">
                <a:off x="1572957" y="361254"/>
                <a:ext cx="84159" cy="26229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0" name="直線コネクタ 269">
                <a:extLst>
                  <a:ext uri="{FF2B5EF4-FFF2-40B4-BE49-F238E27FC236}">
                    <a16:creationId xmlns:a16="http://schemas.microsoft.com/office/drawing/2014/main" id="{61F88E1D-10CA-9BC3-61BC-5417722C730E}"/>
                  </a:ext>
                </a:extLst>
              </p:cNvPr>
              <p:cNvCxnSpPr>
                <a:cxnSpLocks/>
              </p:cNvCxnSpPr>
              <p:nvPr/>
            </p:nvCxnSpPr>
            <p:spPr>
              <a:xfrm flipH="1" flipV="1">
                <a:off x="1658071" y="361255"/>
                <a:ext cx="102421" cy="491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271" name="直線コネクタ 270">
                <a:extLst>
                  <a:ext uri="{FF2B5EF4-FFF2-40B4-BE49-F238E27FC236}">
                    <a16:creationId xmlns:a16="http://schemas.microsoft.com/office/drawing/2014/main" id="{F3E1A85B-62A5-02AF-BA83-570D695F9687}"/>
                  </a:ext>
                </a:extLst>
              </p:cNvPr>
              <p:cNvCxnSpPr>
                <a:cxnSpLocks/>
              </p:cNvCxnSpPr>
              <p:nvPr/>
            </p:nvCxnSpPr>
            <p:spPr>
              <a:xfrm flipH="1">
                <a:off x="1768275" y="376946"/>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2" name="直線コネクタ 271">
                <a:extLst>
                  <a:ext uri="{FF2B5EF4-FFF2-40B4-BE49-F238E27FC236}">
                    <a16:creationId xmlns:a16="http://schemas.microsoft.com/office/drawing/2014/main" id="{A92FA955-1C90-08DC-9D39-3268373F89BC}"/>
                  </a:ext>
                </a:extLst>
              </p:cNvPr>
              <p:cNvCxnSpPr>
                <a:cxnSpLocks/>
              </p:cNvCxnSpPr>
              <p:nvPr/>
            </p:nvCxnSpPr>
            <p:spPr>
              <a:xfrm>
                <a:off x="1885788"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3" name="直線コネクタ 272">
                <a:extLst>
                  <a:ext uri="{FF2B5EF4-FFF2-40B4-BE49-F238E27FC236}">
                    <a16:creationId xmlns:a16="http://schemas.microsoft.com/office/drawing/2014/main" id="{278B0D03-C738-9D97-70C4-D27EEF1791E1}"/>
                  </a:ext>
                </a:extLst>
              </p:cNvPr>
              <p:cNvCxnSpPr>
                <a:cxnSpLocks/>
              </p:cNvCxnSpPr>
              <p:nvPr/>
            </p:nvCxnSpPr>
            <p:spPr>
              <a:xfrm flipH="1">
                <a:off x="1989164" y="357617"/>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4" name="直線コネクタ 273">
                <a:extLst>
                  <a:ext uri="{FF2B5EF4-FFF2-40B4-BE49-F238E27FC236}">
                    <a16:creationId xmlns:a16="http://schemas.microsoft.com/office/drawing/2014/main" id="{14832E95-408D-0F95-C4D4-ED209DA07A9D}"/>
                  </a:ext>
                </a:extLst>
              </p:cNvPr>
              <p:cNvCxnSpPr>
                <a:cxnSpLocks/>
              </p:cNvCxnSpPr>
              <p:nvPr/>
            </p:nvCxnSpPr>
            <p:spPr>
              <a:xfrm>
                <a:off x="2093173"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5" name="直線コネクタ 274">
                <a:extLst>
                  <a:ext uri="{FF2B5EF4-FFF2-40B4-BE49-F238E27FC236}">
                    <a16:creationId xmlns:a16="http://schemas.microsoft.com/office/drawing/2014/main" id="{FB3A2D3E-1444-1151-A532-909DD5019F20}"/>
                  </a:ext>
                </a:extLst>
              </p:cNvPr>
              <p:cNvCxnSpPr>
                <a:cxnSpLocks/>
              </p:cNvCxnSpPr>
              <p:nvPr/>
            </p:nvCxnSpPr>
            <p:spPr>
              <a:xfrm flipH="1">
                <a:off x="2210053" y="562059"/>
                <a:ext cx="82800" cy="2628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76" name="グループ化 275">
              <a:extLst>
                <a:ext uri="{FF2B5EF4-FFF2-40B4-BE49-F238E27FC236}">
                  <a16:creationId xmlns:a16="http://schemas.microsoft.com/office/drawing/2014/main" id="{DA0B33DD-6491-8690-771D-32EEB514D010}"/>
                </a:ext>
              </a:extLst>
            </p:cNvPr>
            <p:cNvGrpSpPr/>
            <p:nvPr/>
          </p:nvGrpSpPr>
          <p:grpSpPr>
            <a:xfrm>
              <a:off x="1080000" y="4647648"/>
              <a:ext cx="227717" cy="198796"/>
              <a:chOff x="1572957" y="354680"/>
              <a:chExt cx="719896" cy="515466"/>
            </a:xfrm>
          </p:grpSpPr>
          <p:cxnSp>
            <p:nvCxnSpPr>
              <p:cNvPr id="277" name="直線コネクタ 276">
                <a:extLst>
                  <a:ext uri="{FF2B5EF4-FFF2-40B4-BE49-F238E27FC236}">
                    <a16:creationId xmlns:a16="http://schemas.microsoft.com/office/drawing/2014/main" id="{281D6517-AA7A-F728-6EED-B041E61861CB}"/>
                  </a:ext>
                </a:extLst>
              </p:cNvPr>
              <p:cNvCxnSpPr>
                <a:cxnSpLocks/>
              </p:cNvCxnSpPr>
              <p:nvPr/>
            </p:nvCxnSpPr>
            <p:spPr>
              <a:xfrm flipH="1">
                <a:off x="1572957" y="361254"/>
                <a:ext cx="84159" cy="262292"/>
              </a:xfrm>
              <a:prstGeom prst="line">
                <a:avLst/>
              </a:prstGeom>
            </p:spPr>
            <p:style>
              <a:lnRef idx="1">
                <a:schemeClr val="accent1"/>
              </a:lnRef>
              <a:fillRef idx="0">
                <a:schemeClr val="accent1"/>
              </a:fillRef>
              <a:effectRef idx="0">
                <a:schemeClr val="accent1"/>
              </a:effectRef>
              <a:fontRef idx="minor">
                <a:schemeClr val="tx1"/>
              </a:fontRef>
            </p:style>
          </p:cxnSp>
          <p:cxnSp>
            <p:nvCxnSpPr>
              <p:cNvPr id="278" name="直線コネクタ 277">
                <a:extLst>
                  <a:ext uri="{FF2B5EF4-FFF2-40B4-BE49-F238E27FC236}">
                    <a16:creationId xmlns:a16="http://schemas.microsoft.com/office/drawing/2014/main" id="{0DA09B11-4815-D972-84F7-A0CF1811FD3A}"/>
                  </a:ext>
                </a:extLst>
              </p:cNvPr>
              <p:cNvCxnSpPr>
                <a:cxnSpLocks/>
              </p:cNvCxnSpPr>
              <p:nvPr/>
            </p:nvCxnSpPr>
            <p:spPr>
              <a:xfrm flipH="1" flipV="1">
                <a:off x="1658071" y="361255"/>
                <a:ext cx="102421" cy="491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279" name="直線コネクタ 278">
                <a:extLst>
                  <a:ext uri="{FF2B5EF4-FFF2-40B4-BE49-F238E27FC236}">
                    <a16:creationId xmlns:a16="http://schemas.microsoft.com/office/drawing/2014/main" id="{2F4565E3-69FE-6C05-2F7B-86EB751A790B}"/>
                  </a:ext>
                </a:extLst>
              </p:cNvPr>
              <p:cNvCxnSpPr>
                <a:cxnSpLocks/>
              </p:cNvCxnSpPr>
              <p:nvPr/>
            </p:nvCxnSpPr>
            <p:spPr>
              <a:xfrm flipH="1">
                <a:off x="1768275" y="376946"/>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0" name="直線コネクタ 279">
                <a:extLst>
                  <a:ext uri="{FF2B5EF4-FFF2-40B4-BE49-F238E27FC236}">
                    <a16:creationId xmlns:a16="http://schemas.microsoft.com/office/drawing/2014/main" id="{C220A5B0-4603-9B38-AB27-EF5DE0BD0BF5}"/>
                  </a:ext>
                </a:extLst>
              </p:cNvPr>
              <p:cNvCxnSpPr>
                <a:cxnSpLocks/>
              </p:cNvCxnSpPr>
              <p:nvPr/>
            </p:nvCxnSpPr>
            <p:spPr>
              <a:xfrm>
                <a:off x="1885788"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1" name="直線コネクタ 280">
                <a:extLst>
                  <a:ext uri="{FF2B5EF4-FFF2-40B4-BE49-F238E27FC236}">
                    <a16:creationId xmlns:a16="http://schemas.microsoft.com/office/drawing/2014/main" id="{9002D853-CEFE-E51F-1F5F-A041D1B22CE6}"/>
                  </a:ext>
                </a:extLst>
              </p:cNvPr>
              <p:cNvCxnSpPr>
                <a:cxnSpLocks/>
              </p:cNvCxnSpPr>
              <p:nvPr/>
            </p:nvCxnSpPr>
            <p:spPr>
              <a:xfrm flipH="1">
                <a:off x="1989164" y="357617"/>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2" name="直線コネクタ 281">
                <a:extLst>
                  <a:ext uri="{FF2B5EF4-FFF2-40B4-BE49-F238E27FC236}">
                    <a16:creationId xmlns:a16="http://schemas.microsoft.com/office/drawing/2014/main" id="{7E5ED42A-E0D8-7C7D-BD8F-00DCAC62F277}"/>
                  </a:ext>
                </a:extLst>
              </p:cNvPr>
              <p:cNvCxnSpPr>
                <a:cxnSpLocks/>
              </p:cNvCxnSpPr>
              <p:nvPr/>
            </p:nvCxnSpPr>
            <p:spPr>
              <a:xfrm>
                <a:off x="2093173"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3" name="直線コネクタ 282">
                <a:extLst>
                  <a:ext uri="{FF2B5EF4-FFF2-40B4-BE49-F238E27FC236}">
                    <a16:creationId xmlns:a16="http://schemas.microsoft.com/office/drawing/2014/main" id="{5A8C00CA-A355-6875-01EB-2914A8BB3B33}"/>
                  </a:ext>
                </a:extLst>
              </p:cNvPr>
              <p:cNvCxnSpPr>
                <a:cxnSpLocks/>
              </p:cNvCxnSpPr>
              <p:nvPr/>
            </p:nvCxnSpPr>
            <p:spPr>
              <a:xfrm flipH="1">
                <a:off x="2210053" y="562059"/>
                <a:ext cx="82800" cy="2628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84" name="グループ化 283">
              <a:extLst>
                <a:ext uri="{FF2B5EF4-FFF2-40B4-BE49-F238E27FC236}">
                  <a16:creationId xmlns:a16="http://schemas.microsoft.com/office/drawing/2014/main" id="{B3CFF0EA-55F5-506B-9F7D-46561897DE89}"/>
                </a:ext>
              </a:extLst>
            </p:cNvPr>
            <p:cNvGrpSpPr/>
            <p:nvPr/>
          </p:nvGrpSpPr>
          <p:grpSpPr>
            <a:xfrm>
              <a:off x="1080000" y="4916288"/>
              <a:ext cx="227717" cy="198796"/>
              <a:chOff x="1572957" y="354680"/>
              <a:chExt cx="719896" cy="515466"/>
            </a:xfrm>
          </p:grpSpPr>
          <p:cxnSp>
            <p:nvCxnSpPr>
              <p:cNvPr id="285" name="直線コネクタ 284">
                <a:extLst>
                  <a:ext uri="{FF2B5EF4-FFF2-40B4-BE49-F238E27FC236}">
                    <a16:creationId xmlns:a16="http://schemas.microsoft.com/office/drawing/2014/main" id="{062C1759-D910-8965-622F-AF7A7E34EB41}"/>
                  </a:ext>
                </a:extLst>
              </p:cNvPr>
              <p:cNvCxnSpPr>
                <a:cxnSpLocks/>
              </p:cNvCxnSpPr>
              <p:nvPr/>
            </p:nvCxnSpPr>
            <p:spPr>
              <a:xfrm flipH="1">
                <a:off x="1572957" y="361254"/>
                <a:ext cx="84159" cy="26229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6" name="直線コネクタ 285">
                <a:extLst>
                  <a:ext uri="{FF2B5EF4-FFF2-40B4-BE49-F238E27FC236}">
                    <a16:creationId xmlns:a16="http://schemas.microsoft.com/office/drawing/2014/main" id="{45AA23F7-B77B-4AF9-1183-57DB7D3E095D}"/>
                  </a:ext>
                </a:extLst>
              </p:cNvPr>
              <p:cNvCxnSpPr>
                <a:cxnSpLocks/>
              </p:cNvCxnSpPr>
              <p:nvPr/>
            </p:nvCxnSpPr>
            <p:spPr>
              <a:xfrm flipH="1" flipV="1">
                <a:off x="1658071" y="361255"/>
                <a:ext cx="102421" cy="491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287" name="直線コネクタ 286">
                <a:extLst>
                  <a:ext uri="{FF2B5EF4-FFF2-40B4-BE49-F238E27FC236}">
                    <a16:creationId xmlns:a16="http://schemas.microsoft.com/office/drawing/2014/main" id="{4776C647-9B6D-4485-A70C-C015E7D020AB}"/>
                  </a:ext>
                </a:extLst>
              </p:cNvPr>
              <p:cNvCxnSpPr>
                <a:cxnSpLocks/>
              </p:cNvCxnSpPr>
              <p:nvPr/>
            </p:nvCxnSpPr>
            <p:spPr>
              <a:xfrm flipH="1">
                <a:off x="1768275" y="376946"/>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8" name="直線コネクタ 287">
                <a:extLst>
                  <a:ext uri="{FF2B5EF4-FFF2-40B4-BE49-F238E27FC236}">
                    <a16:creationId xmlns:a16="http://schemas.microsoft.com/office/drawing/2014/main" id="{C746E60D-CFD0-6082-2ED4-92121635BB1E}"/>
                  </a:ext>
                </a:extLst>
              </p:cNvPr>
              <p:cNvCxnSpPr>
                <a:cxnSpLocks/>
              </p:cNvCxnSpPr>
              <p:nvPr/>
            </p:nvCxnSpPr>
            <p:spPr>
              <a:xfrm>
                <a:off x="1885788"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9" name="直線コネクタ 288">
                <a:extLst>
                  <a:ext uri="{FF2B5EF4-FFF2-40B4-BE49-F238E27FC236}">
                    <a16:creationId xmlns:a16="http://schemas.microsoft.com/office/drawing/2014/main" id="{C4C084FB-E5A7-DF54-F93D-9E464D29ACFF}"/>
                  </a:ext>
                </a:extLst>
              </p:cNvPr>
              <p:cNvCxnSpPr>
                <a:cxnSpLocks/>
              </p:cNvCxnSpPr>
              <p:nvPr/>
            </p:nvCxnSpPr>
            <p:spPr>
              <a:xfrm flipH="1">
                <a:off x="1989164" y="357617"/>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0" name="直線コネクタ 289">
                <a:extLst>
                  <a:ext uri="{FF2B5EF4-FFF2-40B4-BE49-F238E27FC236}">
                    <a16:creationId xmlns:a16="http://schemas.microsoft.com/office/drawing/2014/main" id="{D5A79AB1-EB21-1E49-C0F8-33985A6E5AA5}"/>
                  </a:ext>
                </a:extLst>
              </p:cNvPr>
              <p:cNvCxnSpPr>
                <a:cxnSpLocks/>
              </p:cNvCxnSpPr>
              <p:nvPr/>
            </p:nvCxnSpPr>
            <p:spPr>
              <a:xfrm>
                <a:off x="2093173"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1" name="直線コネクタ 290">
                <a:extLst>
                  <a:ext uri="{FF2B5EF4-FFF2-40B4-BE49-F238E27FC236}">
                    <a16:creationId xmlns:a16="http://schemas.microsoft.com/office/drawing/2014/main" id="{CBAA02CC-4D46-ECB3-C67D-03EFABD1CF8C}"/>
                  </a:ext>
                </a:extLst>
              </p:cNvPr>
              <p:cNvCxnSpPr>
                <a:cxnSpLocks/>
              </p:cNvCxnSpPr>
              <p:nvPr/>
            </p:nvCxnSpPr>
            <p:spPr>
              <a:xfrm flipH="1">
                <a:off x="2210053" y="562059"/>
                <a:ext cx="82800" cy="2628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92" name="グループ化 291">
              <a:extLst>
                <a:ext uri="{FF2B5EF4-FFF2-40B4-BE49-F238E27FC236}">
                  <a16:creationId xmlns:a16="http://schemas.microsoft.com/office/drawing/2014/main" id="{8B02AC80-0B5E-EB8C-0C47-5D1CC54FA6B1}"/>
                </a:ext>
              </a:extLst>
            </p:cNvPr>
            <p:cNvGrpSpPr/>
            <p:nvPr/>
          </p:nvGrpSpPr>
          <p:grpSpPr>
            <a:xfrm>
              <a:off x="1080000" y="5990851"/>
              <a:ext cx="227717" cy="198796"/>
              <a:chOff x="1572957" y="354680"/>
              <a:chExt cx="719896" cy="515466"/>
            </a:xfrm>
          </p:grpSpPr>
          <p:cxnSp>
            <p:nvCxnSpPr>
              <p:cNvPr id="293" name="直線コネクタ 292">
                <a:extLst>
                  <a:ext uri="{FF2B5EF4-FFF2-40B4-BE49-F238E27FC236}">
                    <a16:creationId xmlns:a16="http://schemas.microsoft.com/office/drawing/2014/main" id="{3FD5B380-79F1-CA3B-25B3-4FBCABE7B18C}"/>
                  </a:ext>
                </a:extLst>
              </p:cNvPr>
              <p:cNvCxnSpPr>
                <a:cxnSpLocks/>
              </p:cNvCxnSpPr>
              <p:nvPr/>
            </p:nvCxnSpPr>
            <p:spPr>
              <a:xfrm flipH="1">
                <a:off x="1572957" y="361254"/>
                <a:ext cx="84159" cy="26229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4" name="直線コネクタ 293">
                <a:extLst>
                  <a:ext uri="{FF2B5EF4-FFF2-40B4-BE49-F238E27FC236}">
                    <a16:creationId xmlns:a16="http://schemas.microsoft.com/office/drawing/2014/main" id="{92AF5DCE-5FF8-DA6E-3939-7A8B7D48F6C1}"/>
                  </a:ext>
                </a:extLst>
              </p:cNvPr>
              <p:cNvCxnSpPr>
                <a:cxnSpLocks/>
              </p:cNvCxnSpPr>
              <p:nvPr/>
            </p:nvCxnSpPr>
            <p:spPr>
              <a:xfrm flipH="1" flipV="1">
                <a:off x="1658071" y="361255"/>
                <a:ext cx="102421" cy="491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295" name="直線コネクタ 294">
                <a:extLst>
                  <a:ext uri="{FF2B5EF4-FFF2-40B4-BE49-F238E27FC236}">
                    <a16:creationId xmlns:a16="http://schemas.microsoft.com/office/drawing/2014/main" id="{F56ED827-9E66-E719-E7DB-1501684165A6}"/>
                  </a:ext>
                </a:extLst>
              </p:cNvPr>
              <p:cNvCxnSpPr>
                <a:cxnSpLocks/>
              </p:cNvCxnSpPr>
              <p:nvPr/>
            </p:nvCxnSpPr>
            <p:spPr>
              <a:xfrm flipH="1">
                <a:off x="1768275" y="376946"/>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6" name="直線コネクタ 295">
                <a:extLst>
                  <a:ext uri="{FF2B5EF4-FFF2-40B4-BE49-F238E27FC236}">
                    <a16:creationId xmlns:a16="http://schemas.microsoft.com/office/drawing/2014/main" id="{E0EC6DE5-9B74-E2AA-30EF-FF802114DDDE}"/>
                  </a:ext>
                </a:extLst>
              </p:cNvPr>
              <p:cNvCxnSpPr>
                <a:cxnSpLocks/>
              </p:cNvCxnSpPr>
              <p:nvPr/>
            </p:nvCxnSpPr>
            <p:spPr>
              <a:xfrm>
                <a:off x="1885788"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7" name="直線コネクタ 296">
                <a:extLst>
                  <a:ext uri="{FF2B5EF4-FFF2-40B4-BE49-F238E27FC236}">
                    <a16:creationId xmlns:a16="http://schemas.microsoft.com/office/drawing/2014/main" id="{B5C314C7-DD55-6985-F35D-9108DF507D84}"/>
                  </a:ext>
                </a:extLst>
              </p:cNvPr>
              <p:cNvCxnSpPr>
                <a:cxnSpLocks/>
              </p:cNvCxnSpPr>
              <p:nvPr/>
            </p:nvCxnSpPr>
            <p:spPr>
              <a:xfrm flipH="1">
                <a:off x="1989164" y="357617"/>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8" name="直線コネクタ 297">
                <a:extLst>
                  <a:ext uri="{FF2B5EF4-FFF2-40B4-BE49-F238E27FC236}">
                    <a16:creationId xmlns:a16="http://schemas.microsoft.com/office/drawing/2014/main" id="{170C7853-C695-F31D-4DA5-29FDD70B222B}"/>
                  </a:ext>
                </a:extLst>
              </p:cNvPr>
              <p:cNvCxnSpPr>
                <a:cxnSpLocks/>
              </p:cNvCxnSpPr>
              <p:nvPr/>
            </p:nvCxnSpPr>
            <p:spPr>
              <a:xfrm>
                <a:off x="2093173"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9" name="直線コネクタ 298">
                <a:extLst>
                  <a:ext uri="{FF2B5EF4-FFF2-40B4-BE49-F238E27FC236}">
                    <a16:creationId xmlns:a16="http://schemas.microsoft.com/office/drawing/2014/main" id="{2B137B68-A55D-AE77-5DCF-48EC6844F374}"/>
                  </a:ext>
                </a:extLst>
              </p:cNvPr>
              <p:cNvCxnSpPr>
                <a:cxnSpLocks/>
              </p:cNvCxnSpPr>
              <p:nvPr/>
            </p:nvCxnSpPr>
            <p:spPr>
              <a:xfrm flipH="1">
                <a:off x="2210053" y="562059"/>
                <a:ext cx="82800" cy="2628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00" name="グループ化 299">
              <a:extLst>
                <a:ext uri="{FF2B5EF4-FFF2-40B4-BE49-F238E27FC236}">
                  <a16:creationId xmlns:a16="http://schemas.microsoft.com/office/drawing/2014/main" id="{7012F14E-7EBA-B1CF-7A19-4D5D10C45348}"/>
                </a:ext>
              </a:extLst>
            </p:cNvPr>
            <p:cNvGrpSpPr/>
            <p:nvPr/>
          </p:nvGrpSpPr>
          <p:grpSpPr>
            <a:xfrm>
              <a:off x="1080000" y="5722208"/>
              <a:ext cx="227717" cy="198796"/>
              <a:chOff x="1572957" y="354680"/>
              <a:chExt cx="719896" cy="515466"/>
            </a:xfrm>
          </p:grpSpPr>
          <p:cxnSp>
            <p:nvCxnSpPr>
              <p:cNvPr id="301" name="直線コネクタ 300">
                <a:extLst>
                  <a:ext uri="{FF2B5EF4-FFF2-40B4-BE49-F238E27FC236}">
                    <a16:creationId xmlns:a16="http://schemas.microsoft.com/office/drawing/2014/main" id="{AAC4E385-1211-B90C-5178-625E1AAC9C96}"/>
                  </a:ext>
                </a:extLst>
              </p:cNvPr>
              <p:cNvCxnSpPr>
                <a:cxnSpLocks/>
              </p:cNvCxnSpPr>
              <p:nvPr/>
            </p:nvCxnSpPr>
            <p:spPr>
              <a:xfrm flipH="1">
                <a:off x="1572957" y="361254"/>
                <a:ext cx="84159" cy="26229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2" name="直線コネクタ 301">
                <a:extLst>
                  <a:ext uri="{FF2B5EF4-FFF2-40B4-BE49-F238E27FC236}">
                    <a16:creationId xmlns:a16="http://schemas.microsoft.com/office/drawing/2014/main" id="{ECBE569A-7862-C841-7696-07A01FD1DED0}"/>
                  </a:ext>
                </a:extLst>
              </p:cNvPr>
              <p:cNvCxnSpPr>
                <a:cxnSpLocks/>
              </p:cNvCxnSpPr>
              <p:nvPr/>
            </p:nvCxnSpPr>
            <p:spPr>
              <a:xfrm flipH="1" flipV="1">
                <a:off x="1658071" y="361255"/>
                <a:ext cx="102421" cy="491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303" name="直線コネクタ 302">
                <a:extLst>
                  <a:ext uri="{FF2B5EF4-FFF2-40B4-BE49-F238E27FC236}">
                    <a16:creationId xmlns:a16="http://schemas.microsoft.com/office/drawing/2014/main" id="{FC18346A-8EB1-FB5C-A378-BD976BF3D3D6}"/>
                  </a:ext>
                </a:extLst>
              </p:cNvPr>
              <p:cNvCxnSpPr>
                <a:cxnSpLocks/>
              </p:cNvCxnSpPr>
              <p:nvPr/>
            </p:nvCxnSpPr>
            <p:spPr>
              <a:xfrm flipH="1">
                <a:off x="1768275" y="376946"/>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4" name="直線コネクタ 303">
                <a:extLst>
                  <a:ext uri="{FF2B5EF4-FFF2-40B4-BE49-F238E27FC236}">
                    <a16:creationId xmlns:a16="http://schemas.microsoft.com/office/drawing/2014/main" id="{C26E8A79-5564-0B0F-5992-60A73F9FB263}"/>
                  </a:ext>
                </a:extLst>
              </p:cNvPr>
              <p:cNvCxnSpPr>
                <a:cxnSpLocks/>
              </p:cNvCxnSpPr>
              <p:nvPr/>
            </p:nvCxnSpPr>
            <p:spPr>
              <a:xfrm>
                <a:off x="1885788"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5" name="直線コネクタ 304">
                <a:extLst>
                  <a:ext uri="{FF2B5EF4-FFF2-40B4-BE49-F238E27FC236}">
                    <a16:creationId xmlns:a16="http://schemas.microsoft.com/office/drawing/2014/main" id="{F0471015-3CDB-AE2C-3774-3DAB80237ECC}"/>
                  </a:ext>
                </a:extLst>
              </p:cNvPr>
              <p:cNvCxnSpPr>
                <a:cxnSpLocks/>
              </p:cNvCxnSpPr>
              <p:nvPr/>
            </p:nvCxnSpPr>
            <p:spPr>
              <a:xfrm flipH="1">
                <a:off x="1989164" y="357617"/>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6" name="直線コネクタ 305">
                <a:extLst>
                  <a:ext uri="{FF2B5EF4-FFF2-40B4-BE49-F238E27FC236}">
                    <a16:creationId xmlns:a16="http://schemas.microsoft.com/office/drawing/2014/main" id="{FD2C6668-57EF-AE2C-4A6E-FCE0783AC913}"/>
                  </a:ext>
                </a:extLst>
              </p:cNvPr>
              <p:cNvCxnSpPr>
                <a:cxnSpLocks/>
              </p:cNvCxnSpPr>
              <p:nvPr/>
            </p:nvCxnSpPr>
            <p:spPr>
              <a:xfrm>
                <a:off x="2093173"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7" name="直線コネクタ 306">
                <a:extLst>
                  <a:ext uri="{FF2B5EF4-FFF2-40B4-BE49-F238E27FC236}">
                    <a16:creationId xmlns:a16="http://schemas.microsoft.com/office/drawing/2014/main" id="{94079534-65FD-B1F5-54A0-758A3ABC7FD2}"/>
                  </a:ext>
                </a:extLst>
              </p:cNvPr>
              <p:cNvCxnSpPr>
                <a:cxnSpLocks/>
              </p:cNvCxnSpPr>
              <p:nvPr/>
            </p:nvCxnSpPr>
            <p:spPr>
              <a:xfrm flipH="1">
                <a:off x="2210053" y="562059"/>
                <a:ext cx="82800" cy="2628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08" name="グループ化 307">
              <a:extLst>
                <a:ext uri="{FF2B5EF4-FFF2-40B4-BE49-F238E27FC236}">
                  <a16:creationId xmlns:a16="http://schemas.microsoft.com/office/drawing/2014/main" id="{AF844262-3ECF-5A52-A825-F1C9F7616458}"/>
                </a:ext>
              </a:extLst>
            </p:cNvPr>
            <p:cNvGrpSpPr/>
            <p:nvPr/>
          </p:nvGrpSpPr>
          <p:grpSpPr>
            <a:xfrm>
              <a:off x="1080000" y="5453568"/>
              <a:ext cx="227717" cy="198796"/>
              <a:chOff x="1572957" y="354680"/>
              <a:chExt cx="719896" cy="515466"/>
            </a:xfrm>
          </p:grpSpPr>
          <p:cxnSp>
            <p:nvCxnSpPr>
              <p:cNvPr id="309" name="直線コネクタ 308">
                <a:extLst>
                  <a:ext uri="{FF2B5EF4-FFF2-40B4-BE49-F238E27FC236}">
                    <a16:creationId xmlns:a16="http://schemas.microsoft.com/office/drawing/2014/main" id="{9D20911C-CC37-336B-8630-A4B793A1D5EA}"/>
                  </a:ext>
                </a:extLst>
              </p:cNvPr>
              <p:cNvCxnSpPr>
                <a:cxnSpLocks/>
              </p:cNvCxnSpPr>
              <p:nvPr/>
            </p:nvCxnSpPr>
            <p:spPr>
              <a:xfrm flipH="1">
                <a:off x="1572957" y="361254"/>
                <a:ext cx="84159" cy="26229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0" name="直線コネクタ 309">
                <a:extLst>
                  <a:ext uri="{FF2B5EF4-FFF2-40B4-BE49-F238E27FC236}">
                    <a16:creationId xmlns:a16="http://schemas.microsoft.com/office/drawing/2014/main" id="{7C014B93-4465-0C9C-6F65-8D06E60F9B03}"/>
                  </a:ext>
                </a:extLst>
              </p:cNvPr>
              <p:cNvCxnSpPr>
                <a:cxnSpLocks/>
              </p:cNvCxnSpPr>
              <p:nvPr/>
            </p:nvCxnSpPr>
            <p:spPr>
              <a:xfrm flipH="1" flipV="1">
                <a:off x="1658071" y="361255"/>
                <a:ext cx="102421" cy="491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311" name="直線コネクタ 310">
                <a:extLst>
                  <a:ext uri="{FF2B5EF4-FFF2-40B4-BE49-F238E27FC236}">
                    <a16:creationId xmlns:a16="http://schemas.microsoft.com/office/drawing/2014/main" id="{E9E05B07-D3B8-B514-9029-FF6F632415C7}"/>
                  </a:ext>
                </a:extLst>
              </p:cNvPr>
              <p:cNvCxnSpPr>
                <a:cxnSpLocks/>
              </p:cNvCxnSpPr>
              <p:nvPr/>
            </p:nvCxnSpPr>
            <p:spPr>
              <a:xfrm flipH="1">
                <a:off x="1768275" y="376946"/>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2" name="直線コネクタ 311">
                <a:extLst>
                  <a:ext uri="{FF2B5EF4-FFF2-40B4-BE49-F238E27FC236}">
                    <a16:creationId xmlns:a16="http://schemas.microsoft.com/office/drawing/2014/main" id="{B056CAFD-931F-3420-5E7D-47A7372D1FB5}"/>
                  </a:ext>
                </a:extLst>
              </p:cNvPr>
              <p:cNvCxnSpPr>
                <a:cxnSpLocks/>
              </p:cNvCxnSpPr>
              <p:nvPr/>
            </p:nvCxnSpPr>
            <p:spPr>
              <a:xfrm>
                <a:off x="1885788"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3" name="直線コネクタ 312">
                <a:extLst>
                  <a:ext uri="{FF2B5EF4-FFF2-40B4-BE49-F238E27FC236}">
                    <a16:creationId xmlns:a16="http://schemas.microsoft.com/office/drawing/2014/main" id="{0E2D5CFD-73F8-09E0-CE30-591678EDD6AE}"/>
                  </a:ext>
                </a:extLst>
              </p:cNvPr>
              <p:cNvCxnSpPr>
                <a:cxnSpLocks/>
              </p:cNvCxnSpPr>
              <p:nvPr/>
            </p:nvCxnSpPr>
            <p:spPr>
              <a:xfrm flipH="1">
                <a:off x="1989164" y="357617"/>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4" name="直線コネクタ 313">
                <a:extLst>
                  <a:ext uri="{FF2B5EF4-FFF2-40B4-BE49-F238E27FC236}">
                    <a16:creationId xmlns:a16="http://schemas.microsoft.com/office/drawing/2014/main" id="{47D5DDAF-41BE-1CC1-7E05-55D405AFE730}"/>
                  </a:ext>
                </a:extLst>
              </p:cNvPr>
              <p:cNvCxnSpPr>
                <a:cxnSpLocks/>
              </p:cNvCxnSpPr>
              <p:nvPr/>
            </p:nvCxnSpPr>
            <p:spPr>
              <a:xfrm>
                <a:off x="2093173"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5" name="直線コネクタ 314">
                <a:extLst>
                  <a:ext uri="{FF2B5EF4-FFF2-40B4-BE49-F238E27FC236}">
                    <a16:creationId xmlns:a16="http://schemas.microsoft.com/office/drawing/2014/main" id="{689B1200-CF47-6EC7-ABA0-B2E0EC2EAB5B}"/>
                  </a:ext>
                </a:extLst>
              </p:cNvPr>
              <p:cNvCxnSpPr>
                <a:cxnSpLocks/>
              </p:cNvCxnSpPr>
              <p:nvPr/>
            </p:nvCxnSpPr>
            <p:spPr>
              <a:xfrm flipH="1">
                <a:off x="2210053" y="562059"/>
                <a:ext cx="82800" cy="2628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16" name="グループ化 315">
              <a:extLst>
                <a:ext uri="{FF2B5EF4-FFF2-40B4-BE49-F238E27FC236}">
                  <a16:creationId xmlns:a16="http://schemas.microsoft.com/office/drawing/2014/main" id="{77992485-700B-3013-C454-74C1C3EE4EB4}"/>
                </a:ext>
              </a:extLst>
            </p:cNvPr>
            <p:cNvGrpSpPr/>
            <p:nvPr/>
          </p:nvGrpSpPr>
          <p:grpSpPr>
            <a:xfrm>
              <a:off x="1080000" y="5184928"/>
              <a:ext cx="227717" cy="198796"/>
              <a:chOff x="1572957" y="354680"/>
              <a:chExt cx="719896" cy="515466"/>
            </a:xfrm>
          </p:grpSpPr>
          <p:cxnSp>
            <p:nvCxnSpPr>
              <p:cNvPr id="317" name="直線コネクタ 316">
                <a:extLst>
                  <a:ext uri="{FF2B5EF4-FFF2-40B4-BE49-F238E27FC236}">
                    <a16:creationId xmlns:a16="http://schemas.microsoft.com/office/drawing/2014/main" id="{B3A05945-6B48-B288-B2C8-10E35C2C158B}"/>
                  </a:ext>
                </a:extLst>
              </p:cNvPr>
              <p:cNvCxnSpPr>
                <a:cxnSpLocks/>
              </p:cNvCxnSpPr>
              <p:nvPr/>
            </p:nvCxnSpPr>
            <p:spPr>
              <a:xfrm flipH="1">
                <a:off x="1572957" y="361254"/>
                <a:ext cx="84159" cy="26229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8" name="直線コネクタ 317">
                <a:extLst>
                  <a:ext uri="{FF2B5EF4-FFF2-40B4-BE49-F238E27FC236}">
                    <a16:creationId xmlns:a16="http://schemas.microsoft.com/office/drawing/2014/main" id="{272F48CF-626D-754C-5051-FF090802FDD0}"/>
                  </a:ext>
                </a:extLst>
              </p:cNvPr>
              <p:cNvCxnSpPr>
                <a:cxnSpLocks/>
              </p:cNvCxnSpPr>
              <p:nvPr/>
            </p:nvCxnSpPr>
            <p:spPr>
              <a:xfrm flipH="1" flipV="1">
                <a:off x="1658071" y="361255"/>
                <a:ext cx="102421" cy="491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319" name="直線コネクタ 318">
                <a:extLst>
                  <a:ext uri="{FF2B5EF4-FFF2-40B4-BE49-F238E27FC236}">
                    <a16:creationId xmlns:a16="http://schemas.microsoft.com/office/drawing/2014/main" id="{C34B0FAD-AA7E-2CBD-9A77-03334D412431}"/>
                  </a:ext>
                </a:extLst>
              </p:cNvPr>
              <p:cNvCxnSpPr>
                <a:cxnSpLocks/>
              </p:cNvCxnSpPr>
              <p:nvPr/>
            </p:nvCxnSpPr>
            <p:spPr>
              <a:xfrm flipH="1">
                <a:off x="1768275" y="376946"/>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0" name="直線コネクタ 319">
                <a:extLst>
                  <a:ext uri="{FF2B5EF4-FFF2-40B4-BE49-F238E27FC236}">
                    <a16:creationId xmlns:a16="http://schemas.microsoft.com/office/drawing/2014/main" id="{0A725FFF-C870-EF27-401D-5873B0BCE718}"/>
                  </a:ext>
                </a:extLst>
              </p:cNvPr>
              <p:cNvCxnSpPr>
                <a:cxnSpLocks/>
              </p:cNvCxnSpPr>
              <p:nvPr/>
            </p:nvCxnSpPr>
            <p:spPr>
              <a:xfrm>
                <a:off x="1885788"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1" name="直線コネクタ 320">
                <a:extLst>
                  <a:ext uri="{FF2B5EF4-FFF2-40B4-BE49-F238E27FC236}">
                    <a16:creationId xmlns:a16="http://schemas.microsoft.com/office/drawing/2014/main" id="{CC5D8A87-6979-0D1D-F798-365459713B9B}"/>
                  </a:ext>
                </a:extLst>
              </p:cNvPr>
              <p:cNvCxnSpPr>
                <a:cxnSpLocks/>
              </p:cNvCxnSpPr>
              <p:nvPr/>
            </p:nvCxnSpPr>
            <p:spPr>
              <a:xfrm flipH="1">
                <a:off x="1989164" y="357617"/>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2" name="直線コネクタ 321">
                <a:extLst>
                  <a:ext uri="{FF2B5EF4-FFF2-40B4-BE49-F238E27FC236}">
                    <a16:creationId xmlns:a16="http://schemas.microsoft.com/office/drawing/2014/main" id="{48535721-86CE-E6EE-8DE4-8047D1BF0B2D}"/>
                  </a:ext>
                </a:extLst>
              </p:cNvPr>
              <p:cNvCxnSpPr>
                <a:cxnSpLocks/>
              </p:cNvCxnSpPr>
              <p:nvPr/>
            </p:nvCxnSpPr>
            <p:spPr>
              <a:xfrm>
                <a:off x="2093173" y="354680"/>
                <a:ext cx="104400" cy="493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3" name="直線コネクタ 322">
                <a:extLst>
                  <a:ext uri="{FF2B5EF4-FFF2-40B4-BE49-F238E27FC236}">
                    <a16:creationId xmlns:a16="http://schemas.microsoft.com/office/drawing/2014/main" id="{E2ABB98B-B649-6AB9-6D57-549F40172B10}"/>
                  </a:ext>
                </a:extLst>
              </p:cNvPr>
              <p:cNvCxnSpPr>
                <a:cxnSpLocks/>
              </p:cNvCxnSpPr>
              <p:nvPr/>
            </p:nvCxnSpPr>
            <p:spPr>
              <a:xfrm flipH="1">
                <a:off x="2210053" y="562059"/>
                <a:ext cx="82800" cy="262800"/>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331" name="直線コネクタ 330">
            <a:extLst>
              <a:ext uri="{FF2B5EF4-FFF2-40B4-BE49-F238E27FC236}">
                <a16:creationId xmlns:a16="http://schemas.microsoft.com/office/drawing/2014/main" id="{7537526B-6D24-4724-DFDE-7F11DFC82C01}"/>
              </a:ext>
            </a:extLst>
          </p:cNvPr>
          <p:cNvCxnSpPr>
            <a:cxnSpLocks/>
          </p:cNvCxnSpPr>
          <p:nvPr/>
        </p:nvCxnSpPr>
        <p:spPr>
          <a:xfrm flipH="1">
            <a:off x="2847343" y="6484628"/>
            <a:ext cx="5464736" cy="3082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2" name="直線コネクタ 331">
            <a:extLst>
              <a:ext uri="{FF2B5EF4-FFF2-40B4-BE49-F238E27FC236}">
                <a16:creationId xmlns:a16="http://schemas.microsoft.com/office/drawing/2014/main" id="{5D061BDB-F549-DA26-C6E7-3070D5D37192}"/>
              </a:ext>
            </a:extLst>
          </p:cNvPr>
          <p:cNvCxnSpPr>
            <a:cxnSpLocks/>
          </p:cNvCxnSpPr>
          <p:nvPr/>
        </p:nvCxnSpPr>
        <p:spPr>
          <a:xfrm flipH="1">
            <a:off x="6716336" y="2691687"/>
            <a:ext cx="597032" cy="3569"/>
          </a:xfrm>
          <a:prstGeom prst="line">
            <a:avLst/>
          </a:prstGeom>
        </p:spPr>
        <p:style>
          <a:lnRef idx="1">
            <a:schemeClr val="accent1"/>
          </a:lnRef>
          <a:fillRef idx="0">
            <a:schemeClr val="accent1"/>
          </a:fillRef>
          <a:effectRef idx="0">
            <a:schemeClr val="accent1"/>
          </a:effectRef>
          <a:fontRef idx="minor">
            <a:schemeClr val="tx1"/>
          </a:fontRef>
        </p:style>
      </p:cxnSp>
      <p:grpSp>
        <p:nvGrpSpPr>
          <p:cNvPr id="31" name="グループ化 30">
            <a:extLst>
              <a:ext uri="{FF2B5EF4-FFF2-40B4-BE49-F238E27FC236}">
                <a16:creationId xmlns:a16="http://schemas.microsoft.com/office/drawing/2014/main" id="{2CC8F106-29C3-5CDC-BF5F-61E7BA8ECD33}"/>
              </a:ext>
            </a:extLst>
          </p:cNvPr>
          <p:cNvGrpSpPr/>
          <p:nvPr/>
        </p:nvGrpSpPr>
        <p:grpSpPr>
          <a:xfrm>
            <a:off x="1143501" y="4191664"/>
            <a:ext cx="892960" cy="1866721"/>
            <a:chOff x="1277849" y="4193292"/>
            <a:chExt cx="892960" cy="1866721"/>
          </a:xfrm>
        </p:grpSpPr>
        <p:cxnSp>
          <p:nvCxnSpPr>
            <p:cNvPr id="248" name="直線コネクタ 247">
              <a:extLst>
                <a:ext uri="{FF2B5EF4-FFF2-40B4-BE49-F238E27FC236}">
                  <a16:creationId xmlns:a16="http://schemas.microsoft.com/office/drawing/2014/main" id="{1AFB77D6-9961-02F8-EB02-D145325CD89A}"/>
                </a:ext>
              </a:extLst>
            </p:cNvPr>
            <p:cNvCxnSpPr>
              <a:cxnSpLocks/>
            </p:cNvCxnSpPr>
            <p:nvPr/>
          </p:nvCxnSpPr>
          <p:spPr>
            <a:xfrm flipH="1">
              <a:off x="1298354" y="4193292"/>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5" name="直線コネクタ 324">
              <a:extLst>
                <a:ext uri="{FF2B5EF4-FFF2-40B4-BE49-F238E27FC236}">
                  <a16:creationId xmlns:a16="http://schemas.microsoft.com/office/drawing/2014/main" id="{1FEEFF62-1C0C-C49E-E7C4-2AD0282051E7}"/>
                </a:ext>
              </a:extLst>
            </p:cNvPr>
            <p:cNvCxnSpPr>
              <a:cxnSpLocks/>
            </p:cNvCxnSpPr>
            <p:nvPr/>
          </p:nvCxnSpPr>
          <p:spPr>
            <a:xfrm flipH="1">
              <a:off x="1277849" y="4448170"/>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6" name="直線コネクタ 325">
              <a:extLst>
                <a:ext uri="{FF2B5EF4-FFF2-40B4-BE49-F238E27FC236}">
                  <a16:creationId xmlns:a16="http://schemas.microsoft.com/office/drawing/2014/main" id="{8FE34CE7-687B-C998-35F5-8D9F52F59A9D}"/>
                </a:ext>
              </a:extLst>
            </p:cNvPr>
            <p:cNvCxnSpPr>
              <a:cxnSpLocks/>
            </p:cNvCxnSpPr>
            <p:nvPr/>
          </p:nvCxnSpPr>
          <p:spPr>
            <a:xfrm flipH="1">
              <a:off x="1279267" y="6060013"/>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7" name="直線コネクタ 326">
              <a:extLst>
                <a:ext uri="{FF2B5EF4-FFF2-40B4-BE49-F238E27FC236}">
                  <a16:creationId xmlns:a16="http://schemas.microsoft.com/office/drawing/2014/main" id="{948FF273-1C96-5CB9-6E50-DBEBF70D53A9}"/>
                </a:ext>
              </a:extLst>
            </p:cNvPr>
            <p:cNvCxnSpPr>
              <a:cxnSpLocks/>
            </p:cNvCxnSpPr>
            <p:nvPr/>
          </p:nvCxnSpPr>
          <p:spPr>
            <a:xfrm flipH="1">
              <a:off x="1291319" y="5767657"/>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8" name="直線コネクタ 327">
              <a:extLst>
                <a:ext uri="{FF2B5EF4-FFF2-40B4-BE49-F238E27FC236}">
                  <a16:creationId xmlns:a16="http://schemas.microsoft.com/office/drawing/2014/main" id="{F825AD10-7815-C63E-C3D1-44A3EE18C756}"/>
                </a:ext>
              </a:extLst>
            </p:cNvPr>
            <p:cNvCxnSpPr>
              <a:cxnSpLocks/>
            </p:cNvCxnSpPr>
            <p:nvPr/>
          </p:nvCxnSpPr>
          <p:spPr>
            <a:xfrm flipH="1">
              <a:off x="1291318" y="5514143"/>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9" name="直線コネクタ 328">
              <a:extLst>
                <a:ext uri="{FF2B5EF4-FFF2-40B4-BE49-F238E27FC236}">
                  <a16:creationId xmlns:a16="http://schemas.microsoft.com/office/drawing/2014/main" id="{D30AB511-4C1A-9B7C-3C81-DE9CC78B8BB3}"/>
                </a:ext>
              </a:extLst>
            </p:cNvPr>
            <p:cNvCxnSpPr>
              <a:cxnSpLocks/>
            </p:cNvCxnSpPr>
            <p:nvPr/>
          </p:nvCxnSpPr>
          <p:spPr>
            <a:xfrm flipH="1">
              <a:off x="1277849" y="5245503"/>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0" name="直線コネクタ 329">
              <a:extLst>
                <a:ext uri="{FF2B5EF4-FFF2-40B4-BE49-F238E27FC236}">
                  <a16:creationId xmlns:a16="http://schemas.microsoft.com/office/drawing/2014/main" id="{CAF0639C-25B7-FE24-1FF2-D8A276665CE8}"/>
                </a:ext>
              </a:extLst>
            </p:cNvPr>
            <p:cNvCxnSpPr>
              <a:cxnSpLocks/>
            </p:cNvCxnSpPr>
            <p:nvPr/>
          </p:nvCxnSpPr>
          <p:spPr>
            <a:xfrm flipH="1">
              <a:off x="1289608" y="4984522"/>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3" name="直線コネクタ 332">
              <a:extLst>
                <a:ext uri="{FF2B5EF4-FFF2-40B4-BE49-F238E27FC236}">
                  <a16:creationId xmlns:a16="http://schemas.microsoft.com/office/drawing/2014/main" id="{9245EEE8-5A2E-D69F-B83A-F8904EECC5C4}"/>
                </a:ext>
              </a:extLst>
            </p:cNvPr>
            <p:cNvCxnSpPr>
              <a:cxnSpLocks/>
            </p:cNvCxnSpPr>
            <p:nvPr/>
          </p:nvCxnSpPr>
          <p:spPr>
            <a:xfrm flipH="1">
              <a:off x="1277849" y="4705366"/>
              <a:ext cx="872455"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7" name="直線コネクタ 6">
            <a:extLst>
              <a:ext uri="{FF2B5EF4-FFF2-40B4-BE49-F238E27FC236}">
                <a16:creationId xmlns:a16="http://schemas.microsoft.com/office/drawing/2014/main" id="{A6E5C3E8-45C8-9CC2-23A6-FE1BF4CDF5D1}"/>
              </a:ext>
            </a:extLst>
          </p:cNvPr>
          <p:cNvCxnSpPr>
            <a:cxnSpLocks/>
          </p:cNvCxnSpPr>
          <p:nvPr/>
        </p:nvCxnSpPr>
        <p:spPr>
          <a:xfrm flipV="1">
            <a:off x="7316047" y="2705294"/>
            <a:ext cx="0" cy="263647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C8A3D4AA-107F-56BE-BF0F-F7DB99927348}"/>
              </a:ext>
            </a:extLst>
          </p:cNvPr>
          <p:cNvCxnSpPr>
            <a:cxnSpLocks/>
          </p:cNvCxnSpPr>
          <p:nvPr/>
        </p:nvCxnSpPr>
        <p:spPr>
          <a:xfrm flipH="1">
            <a:off x="3601616" y="5321054"/>
            <a:ext cx="3709356" cy="106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DA92CEFA-36BA-30F2-8596-309F2709760C}"/>
              </a:ext>
            </a:extLst>
          </p:cNvPr>
          <p:cNvCxnSpPr>
            <a:cxnSpLocks/>
          </p:cNvCxnSpPr>
          <p:nvPr/>
        </p:nvCxnSpPr>
        <p:spPr>
          <a:xfrm flipV="1">
            <a:off x="3601616" y="4191623"/>
            <a:ext cx="0" cy="1138437"/>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F8DE8071-8F26-72BC-13F9-91FCD93EEBAD}"/>
              </a:ext>
            </a:extLst>
          </p:cNvPr>
          <p:cNvCxnSpPr>
            <a:cxnSpLocks/>
          </p:cNvCxnSpPr>
          <p:nvPr/>
        </p:nvCxnSpPr>
        <p:spPr>
          <a:xfrm flipH="1">
            <a:off x="2256225" y="4193292"/>
            <a:ext cx="1345391" cy="90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C4019B5F-9622-78B0-FC3D-9A4852BBCA8F}"/>
              </a:ext>
            </a:extLst>
          </p:cNvPr>
          <p:cNvCxnSpPr>
            <a:cxnSpLocks/>
          </p:cNvCxnSpPr>
          <p:nvPr/>
        </p:nvCxnSpPr>
        <p:spPr>
          <a:xfrm flipH="1">
            <a:off x="6716336" y="2908981"/>
            <a:ext cx="3181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4AB0E3F1-99B5-7132-69E1-B9E31216B2D5}"/>
              </a:ext>
            </a:extLst>
          </p:cNvPr>
          <p:cNvCxnSpPr>
            <a:cxnSpLocks/>
          </p:cNvCxnSpPr>
          <p:nvPr/>
        </p:nvCxnSpPr>
        <p:spPr>
          <a:xfrm flipV="1">
            <a:off x="7036482" y="2918253"/>
            <a:ext cx="0" cy="2613749"/>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C8739059-A23E-16BD-B5E3-BA6B526338DE}"/>
              </a:ext>
            </a:extLst>
          </p:cNvPr>
          <p:cNvCxnSpPr>
            <a:cxnSpLocks/>
          </p:cNvCxnSpPr>
          <p:nvPr/>
        </p:nvCxnSpPr>
        <p:spPr>
          <a:xfrm flipH="1" flipV="1">
            <a:off x="3505478" y="5499017"/>
            <a:ext cx="3545716" cy="2907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F60F6B4D-B275-CEA8-1F69-524D9869C7A3}"/>
              </a:ext>
            </a:extLst>
          </p:cNvPr>
          <p:cNvCxnSpPr>
            <a:cxnSpLocks/>
          </p:cNvCxnSpPr>
          <p:nvPr/>
        </p:nvCxnSpPr>
        <p:spPr>
          <a:xfrm flipV="1">
            <a:off x="3505478" y="4464894"/>
            <a:ext cx="0" cy="1039403"/>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3025696B-0A48-C000-D14E-C264E6C5EC05}"/>
              </a:ext>
            </a:extLst>
          </p:cNvPr>
          <p:cNvCxnSpPr>
            <a:cxnSpLocks/>
          </p:cNvCxnSpPr>
          <p:nvPr/>
        </p:nvCxnSpPr>
        <p:spPr>
          <a:xfrm flipH="1">
            <a:off x="2242140" y="4464894"/>
            <a:ext cx="128151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FFB6D933-BE05-FF65-8EA4-D5FC27C5F004}"/>
              </a:ext>
            </a:extLst>
          </p:cNvPr>
          <p:cNvCxnSpPr>
            <a:cxnSpLocks/>
          </p:cNvCxnSpPr>
          <p:nvPr/>
        </p:nvCxnSpPr>
        <p:spPr>
          <a:xfrm flipH="1">
            <a:off x="6716336" y="3103505"/>
            <a:ext cx="86618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EA1ADCFF-66BA-9BD2-D6C7-A39454B897EC}"/>
              </a:ext>
            </a:extLst>
          </p:cNvPr>
          <p:cNvCxnSpPr>
            <a:cxnSpLocks/>
          </p:cNvCxnSpPr>
          <p:nvPr/>
        </p:nvCxnSpPr>
        <p:spPr>
          <a:xfrm flipH="1">
            <a:off x="3339544" y="5936455"/>
            <a:ext cx="4242981" cy="13978"/>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01C7D697-035E-61A0-C05E-FBFE220F33F1}"/>
              </a:ext>
            </a:extLst>
          </p:cNvPr>
          <p:cNvCxnSpPr>
            <a:cxnSpLocks/>
          </p:cNvCxnSpPr>
          <p:nvPr/>
        </p:nvCxnSpPr>
        <p:spPr>
          <a:xfrm flipH="1" flipV="1">
            <a:off x="2242140" y="4725845"/>
            <a:ext cx="1097404" cy="5345"/>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1E2DCB3D-B4AA-F695-AF68-7094346468B9}"/>
              </a:ext>
            </a:extLst>
          </p:cNvPr>
          <p:cNvCxnSpPr>
            <a:cxnSpLocks/>
          </p:cNvCxnSpPr>
          <p:nvPr/>
        </p:nvCxnSpPr>
        <p:spPr>
          <a:xfrm>
            <a:off x="3153219" y="2695256"/>
            <a:ext cx="9122" cy="2564185"/>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直線コネクタ 96">
            <a:extLst>
              <a:ext uri="{FF2B5EF4-FFF2-40B4-BE49-F238E27FC236}">
                <a16:creationId xmlns:a16="http://schemas.microsoft.com/office/drawing/2014/main" id="{7A8423DF-9C4E-C213-7848-9E080BF16D3B}"/>
              </a:ext>
            </a:extLst>
          </p:cNvPr>
          <p:cNvCxnSpPr>
            <a:cxnSpLocks/>
          </p:cNvCxnSpPr>
          <p:nvPr/>
        </p:nvCxnSpPr>
        <p:spPr>
          <a:xfrm flipH="1" flipV="1">
            <a:off x="2251075" y="5254827"/>
            <a:ext cx="926409" cy="12724"/>
          </a:xfrm>
          <a:prstGeom prst="line">
            <a:avLst/>
          </a:prstGeom>
        </p:spPr>
        <p:style>
          <a:lnRef idx="1">
            <a:schemeClr val="accent1"/>
          </a:lnRef>
          <a:fillRef idx="0">
            <a:schemeClr val="accent1"/>
          </a:fillRef>
          <a:effectRef idx="0">
            <a:schemeClr val="accent1"/>
          </a:effectRef>
          <a:fontRef idx="minor">
            <a:schemeClr val="tx1"/>
          </a:fontRef>
        </p:style>
      </p:cxnSp>
      <p:cxnSp>
        <p:nvCxnSpPr>
          <p:cNvPr id="98" name="直線コネクタ 97">
            <a:extLst>
              <a:ext uri="{FF2B5EF4-FFF2-40B4-BE49-F238E27FC236}">
                <a16:creationId xmlns:a16="http://schemas.microsoft.com/office/drawing/2014/main" id="{F3EF8746-D004-167A-EC8A-8C9091F328F3}"/>
              </a:ext>
            </a:extLst>
          </p:cNvPr>
          <p:cNvCxnSpPr>
            <a:cxnSpLocks/>
          </p:cNvCxnSpPr>
          <p:nvPr/>
        </p:nvCxnSpPr>
        <p:spPr>
          <a:xfrm flipV="1">
            <a:off x="3339544" y="4725845"/>
            <a:ext cx="0" cy="1251157"/>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直線コネクタ 99">
            <a:extLst>
              <a:ext uri="{FF2B5EF4-FFF2-40B4-BE49-F238E27FC236}">
                <a16:creationId xmlns:a16="http://schemas.microsoft.com/office/drawing/2014/main" id="{42226449-2D34-B5B7-5F7A-F97C665D0B58}"/>
              </a:ext>
            </a:extLst>
          </p:cNvPr>
          <p:cNvCxnSpPr>
            <a:cxnSpLocks/>
          </p:cNvCxnSpPr>
          <p:nvPr/>
        </p:nvCxnSpPr>
        <p:spPr>
          <a:xfrm flipV="1">
            <a:off x="7582525" y="3083562"/>
            <a:ext cx="0" cy="284692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線コネクタ 118">
            <a:extLst>
              <a:ext uri="{FF2B5EF4-FFF2-40B4-BE49-F238E27FC236}">
                <a16:creationId xmlns:a16="http://schemas.microsoft.com/office/drawing/2014/main" id="{CACABAA6-44F4-2C62-E82A-E7DB0D264FAF}"/>
              </a:ext>
            </a:extLst>
          </p:cNvPr>
          <p:cNvCxnSpPr>
            <a:cxnSpLocks/>
          </p:cNvCxnSpPr>
          <p:nvPr/>
        </p:nvCxnSpPr>
        <p:spPr>
          <a:xfrm>
            <a:off x="3759037" y="2918253"/>
            <a:ext cx="36499" cy="2669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直線コネクタ 119">
            <a:extLst>
              <a:ext uri="{FF2B5EF4-FFF2-40B4-BE49-F238E27FC236}">
                <a16:creationId xmlns:a16="http://schemas.microsoft.com/office/drawing/2014/main" id="{6FB41B76-85D5-737D-EC8A-AB984D537C3F}"/>
              </a:ext>
            </a:extLst>
          </p:cNvPr>
          <p:cNvCxnSpPr>
            <a:cxnSpLocks/>
          </p:cNvCxnSpPr>
          <p:nvPr/>
        </p:nvCxnSpPr>
        <p:spPr>
          <a:xfrm flipH="1" flipV="1">
            <a:off x="2238451" y="5534823"/>
            <a:ext cx="1557172" cy="378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直線コネクタ 123">
            <a:extLst>
              <a:ext uri="{FF2B5EF4-FFF2-40B4-BE49-F238E27FC236}">
                <a16:creationId xmlns:a16="http://schemas.microsoft.com/office/drawing/2014/main" id="{569498ED-AA05-B301-2F64-1AC0B8AFF138}"/>
              </a:ext>
            </a:extLst>
          </p:cNvPr>
          <p:cNvCxnSpPr>
            <a:cxnSpLocks/>
          </p:cNvCxnSpPr>
          <p:nvPr/>
        </p:nvCxnSpPr>
        <p:spPr>
          <a:xfrm flipH="1" flipV="1">
            <a:off x="2239906" y="5803463"/>
            <a:ext cx="1743893" cy="172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線コネクタ 124">
            <a:extLst>
              <a:ext uri="{FF2B5EF4-FFF2-40B4-BE49-F238E27FC236}">
                <a16:creationId xmlns:a16="http://schemas.microsoft.com/office/drawing/2014/main" id="{F8344823-BBBD-CA95-1657-985BFFF3D713}"/>
              </a:ext>
            </a:extLst>
          </p:cNvPr>
          <p:cNvCxnSpPr>
            <a:cxnSpLocks/>
          </p:cNvCxnSpPr>
          <p:nvPr/>
        </p:nvCxnSpPr>
        <p:spPr>
          <a:xfrm flipH="1">
            <a:off x="6716336" y="3337004"/>
            <a:ext cx="159574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直線コネクタ 125">
            <a:extLst>
              <a:ext uri="{FF2B5EF4-FFF2-40B4-BE49-F238E27FC236}">
                <a16:creationId xmlns:a16="http://schemas.microsoft.com/office/drawing/2014/main" id="{B83F844F-4C21-93FD-8E72-DE872EBA1FE9}"/>
              </a:ext>
            </a:extLst>
          </p:cNvPr>
          <p:cNvCxnSpPr>
            <a:cxnSpLocks/>
          </p:cNvCxnSpPr>
          <p:nvPr/>
        </p:nvCxnSpPr>
        <p:spPr>
          <a:xfrm flipV="1">
            <a:off x="8312079" y="3337004"/>
            <a:ext cx="0" cy="3147624"/>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A7B0EF5E-6F40-B614-9C4B-2042BEAA3E74}"/>
              </a:ext>
            </a:extLst>
          </p:cNvPr>
          <p:cNvCxnSpPr>
            <a:cxnSpLocks/>
          </p:cNvCxnSpPr>
          <p:nvPr/>
        </p:nvCxnSpPr>
        <p:spPr>
          <a:xfrm flipV="1">
            <a:off x="10044718" y="4073971"/>
            <a:ext cx="0" cy="368099"/>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4769FECB-88A5-F330-3580-EBC217D8EE41}"/>
              </a:ext>
            </a:extLst>
          </p:cNvPr>
          <p:cNvCxnSpPr>
            <a:cxnSpLocks/>
          </p:cNvCxnSpPr>
          <p:nvPr/>
        </p:nvCxnSpPr>
        <p:spPr>
          <a:xfrm flipH="1">
            <a:off x="6728332" y="1402971"/>
            <a:ext cx="4978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1133F79A-9040-E938-CB24-CE9EF956FA72}"/>
              </a:ext>
            </a:extLst>
          </p:cNvPr>
          <p:cNvCxnSpPr>
            <a:cxnSpLocks/>
          </p:cNvCxnSpPr>
          <p:nvPr/>
        </p:nvCxnSpPr>
        <p:spPr>
          <a:xfrm flipV="1">
            <a:off x="4153683" y="3369721"/>
            <a:ext cx="5117" cy="2709005"/>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E13D9659-65BC-7E8A-266E-ADED5B73F4D3}"/>
              </a:ext>
            </a:extLst>
          </p:cNvPr>
          <p:cNvCxnSpPr>
            <a:cxnSpLocks/>
          </p:cNvCxnSpPr>
          <p:nvPr/>
        </p:nvCxnSpPr>
        <p:spPr>
          <a:xfrm flipH="1" flipV="1">
            <a:off x="2239906" y="4996139"/>
            <a:ext cx="607437" cy="9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346179F0-35BE-A3CA-80ED-8414BEC46796}"/>
              </a:ext>
            </a:extLst>
          </p:cNvPr>
          <p:cNvCxnSpPr>
            <a:cxnSpLocks/>
          </p:cNvCxnSpPr>
          <p:nvPr/>
        </p:nvCxnSpPr>
        <p:spPr>
          <a:xfrm flipV="1">
            <a:off x="405704" y="4173898"/>
            <a:ext cx="0" cy="2067511"/>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18AD39D4-9168-ADEE-2339-28C18D3C3A8F}"/>
              </a:ext>
            </a:extLst>
          </p:cNvPr>
          <p:cNvCxnSpPr>
            <a:cxnSpLocks/>
          </p:cNvCxnSpPr>
          <p:nvPr/>
        </p:nvCxnSpPr>
        <p:spPr>
          <a:xfrm flipV="1">
            <a:off x="3983799" y="3094351"/>
            <a:ext cx="1715" cy="2741086"/>
          </a:xfrm>
          <a:prstGeom prst="line">
            <a:avLst/>
          </a:prstGeom>
        </p:spPr>
        <p:style>
          <a:lnRef idx="1">
            <a:schemeClr val="accent1"/>
          </a:lnRef>
          <a:fillRef idx="0">
            <a:schemeClr val="accent1"/>
          </a:fillRef>
          <a:effectRef idx="0">
            <a:schemeClr val="accent1"/>
          </a:effectRef>
          <a:fontRef idx="minor">
            <a:schemeClr val="tx1"/>
          </a:fontRef>
        </p:style>
      </p:cxnSp>
      <p:grpSp>
        <p:nvGrpSpPr>
          <p:cNvPr id="51" name="グループ化 50">
            <a:extLst>
              <a:ext uri="{FF2B5EF4-FFF2-40B4-BE49-F238E27FC236}">
                <a16:creationId xmlns:a16="http://schemas.microsoft.com/office/drawing/2014/main" id="{015CDA54-62C4-20E3-11AE-A0F37D1CAC29}"/>
              </a:ext>
            </a:extLst>
          </p:cNvPr>
          <p:cNvGrpSpPr/>
          <p:nvPr/>
        </p:nvGrpSpPr>
        <p:grpSpPr>
          <a:xfrm>
            <a:off x="390797" y="4176497"/>
            <a:ext cx="649171" cy="1866721"/>
            <a:chOff x="1277849" y="4193292"/>
            <a:chExt cx="892960" cy="1866721"/>
          </a:xfrm>
        </p:grpSpPr>
        <p:cxnSp>
          <p:nvCxnSpPr>
            <p:cNvPr id="52" name="直線コネクタ 51">
              <a:extLst>
                <a:ext uri="{FF2B5EF4-FFF2-40B4-BE49-F238E27FC236}">
                  <a16:creationId xmlns:a16="http://schemas.microsoft.com/office/drawing/2014/main" id="{4A7A2640-EA29-EDDA-A999-FF2848C25EFD}"/>
                </a:ext>
              </a:extLst>
            </p:cNvPr>
            <p:cNvCxnSpPr>
              <a:cxnSpLocks/>
            </p:cNvCxnSpPr>
            <p:nvPr/>
          </p:nvCxnSpPr>
          <p:spPr>
            <a:xfrm flipH="1">
              <a:off x="1298354" y="4193292"/>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DB39E22F-C494-B68F-84ED-85731F100CB2}"/>
                </a:ext>
              </a:extLst>
            </p:cNvPr>
            <p:cNvCxnSpPr>
              <a:cxnSpLocks/>
            </p:cNvCxnSpPr>
            <p:nvPr/>
          </p:nvCxnSpPr>
          <p:spPr>
            <a:xfrm flipH="1">
              <a:off x="1277849" y="4448170"/>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04B84288-E95A-97A7-4399-1F4182F269ED}"/>
                </a:ext>
              </a:extLst>
            </p:cNvPr>
            <p:cNvCxnSpPr>
              <a:cxnSpLocks/>
            </p:cNvCxnSpPr>
            <p:nvPr/>
          </p:nvCxnSpPr>
          <p:spPr>
            <a:xfrm flipH="1">
              <a:off x="1279267" y="6060013"/>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7F50526E-F7CD-A77C-5DE4-FA001C1C3319}"/>
                </a:ext>
              </a:extLst>
            </p:cNvPr>
            <p:cNvCxnSpPr>
              <a:cxnSpLocks/>
            </p:cNvCxnSpPr>
            <p:nvPr/>
          </p:nvCxnSpPr>
          <p:spPr>
            <a:xfrm flipH="1">
              <a:off x="1291319" y="5767657"/>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6E620E79-E5C2-2413-6C0F-D283D0123509}"/>
                </a:ext>
              </a:extLst>
            </p:cNvPr>
            <p:cNvCxnSpPr>
              <a:cxnSpLocks/>
            </p:cNvCxnSpPr>
            <p:nvPr/>
          </p:nvCxnSpPr>
          <p:spPr>
            <a:xfrm flipH="1">
              <a:off x="1291318" y="5514143"/>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直線コネクタ 100">
              <a:extLst>
                <a:ext uri="{FF2B5EF4-FFF2-40B4-BE49-F238E27FC236}">
                  <a16:creationId xmlns:a16="http://schemas.microsoft.com/office/drawing/2014/main" id="{969FDCEC-02C8-5CB6-5A3C-B99D18BE475E}"/>
                </a:ext>
              </a:extLst>
            </p:cNvPr>
            <p:cNvCxnSpPr>
              <a:cxnSpLocks/>
            </p:cNvCxnSpPr>
            <p:nvPr/>
          </p:nvCxnSpPr>
          <p:spPr>
            <a:xfrm flipH="1">
              <a:off x="1277849" y="5245503"/>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直線コネクタ 102">
              <a:extLst>
                <a:ext uri="{FF2B5EF4-FFF2-40B4-BE49-F238E27FC236}">
                  <a16:creationId xmlns:a16="http://schemas.microsoft.com/office/drawing/2014/main" id="{30908887-AA0A-74B4-2B8B-388C88937EEC}"/>
                </a:ext>
              </a:extLst>
            </p:cNvPr>
            <p:cNvCxnSpPr>
              <a:cxnSpLocks/>
            </p:cNvCxnSpPr>
            <p:nvPr/>
          </p:nvCxnSpPr>
          <p:spPr>
            <a:xfrm flipH="1">
              <a:off x="1289608" y="4984522"/>
              <a:ext cx="8724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5" name="直線コネクタ 104">
              <a:extLst>
                <a:ext uri="{FF2B5EF4-FFF2-40B4-BE49-F238E27FC236}">
                  <a16:creationId xmlns:a16="http://schemas.microsoft.com/office/drawing/2014/main" id="{7D3B3EFA-5CFE-E772-F703-4A1FA83CDDAE}"/>
                </a:ext>
              </a:extLst>
            </p:cNvPr>
            <p:cNvCxnSpPr>
              <a:cxnSpLocks/>
            </p:cNvCxnSpPr>
            <p:nvPr/>
          </p:nvCxnSpPr>
          <p:spPr>
            <a:xfrm flipH="1">
              <a:off x="1277849" y="4705366"/>
              <a:ext cx="872455"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3" name="グループ化 112">
            <a:extLst>
              <a:ext uri="{FF2B5EF4-FFF2-40B4-BE49-F238E27FC236}">
                <a16:creationId xmlns:a16="http://schemas.microsoft.com/office/drawing/2014/main" id="{ED749102-10E6-7FCF-23FE-939C8AE5C899}"/>
              </a:ext>
            </a:extLst>
          </p:cNvPr>
          <p:cNvGrpSpPr/>
          <p:nvPr/>
        </p:nvGrpSpPr>
        <p:grpSpPr>
          <a:xfrm>
            <a:off x="189803" y="6068990"/>
            <a:ext cx="433501" cy="263111"/>
            <a:chOff x="2184948" y="241633"/>
            <a:chExt cx="433501" cy="263111"/>
          </a:xfrm>
        </p:grpSpPr>
        <p:sp>
          <p:nvSpPr>
            <p:cNvPr id="115" name="フローチャート: 結合子 114">
              <a:extLst>
                <a:ext uri="{FF2B5EF4-FFF2-40B4-BE49-F238E27FC236}">
                  <a16:creationId xmlns:a16="http://schemas.microsoft.com/office/drawing/2014/main" id="{D4956EE5-9ADB-0DAB-2A65-628F5F766629}"/>
                </a:ext>
              </a:extLst>
            </p:cNvPr>
            <p:cNvSpPr/>
            <p:nvPr/>
          </p:nvSpPr>
          <p:spPr>
            <a:xfrm>
              <a:off x="2280899" y="241633"/>
              <a:ext cx="252683" cy="263111"/>
            </a:xfrm>
            <a:prstGeom prst="flowChartConnec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cxnSp>
          <p:nvCxnSpPr>
            <p:cNvPr id="116" name="直線コネクタ 115">
              <a:extLst>
                <a:ext uri="{FF2B5EF4-FFF2-40B4-BE49-F238E27FC236}">
                  <a16:creationId xmlns:a16="http://schemas.microsoft.com/office/drawing/2014/main" id="{11F4A019-C764-6C2E-75B9-ADBBD50A7C6F}"/>
                </a:ext>
              </a:extLst>
            </p:cNvPr>
            <p:cNvCxnSpPr>
              <a:cxnSpLocks/>
            </p:cNvCxnSpPr>
            <p:nvPr/>
          </p:nvCxnSpPr>
          <p:spPr>
            <a:xfrm flipH="1">
              <a:off x="2184948" y="393496"/>
              <a:ext cx="433501"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56" name="直線コネクタ 155">
            <a:extLst>
              <a:ext uri="{FF2B5EF4-FFF2-40B4-BE49-F238E27FC236}">
                <a16:creationId xmlns:a16="http://schemas.microsoft.com/office/drawing/2014/main" id="{A0A2BAF5-9DDD-40B3-CC19-BD05C364F469}"/>
              </a:ext>
            </a:extLst>
          </p:cNvPr>
          <p:cNvCxnSpPr>
            <a:cxnSpLocks/>
          </p:cNvCxnSpPr>
          <p:nvPr/>
        </p:nvCxnSpPr>
        <p:spPr>
          <a:xfrm flipV="1">
            <a:off x="2847343" y="5006130"/>
            <a:ext cx="0" cy="1507312"/>
          </a:xfrm>
          <a:prstGeom prst="line">
            <a:avLst/>
          </a:prstGeom>
        </p:spPr>
        <p:style>
          <a:lnRef idx="1">
            <a:schemeClr val="accent1"/>
          </a:lnRef>
          <a:fillRef idx="0">
            <a:schemeClr val="accent1"/>
          </a:fillRef>
          <a:effectRef idx="0">
            <a:schemeClr val="accent1"/>
          </a:effectRef>
          <a:fontRef idx="minor">
            <a:schemeClr val="tx1"/>
          </a:fontRef>
        </p:style>
      </p:cxnSp>
      <p:grpSp>
        <p:nvGrpSpPr>
          <p:cNvPr id="224" name="グループ化 223">
            <a:extLst>
              <a:ext uri="{FF2B5EF4-FFF2-40B4-BE49-F238E27FC236}">
                <a16:creationId xmlns:a16="http://schemas.microsoft.com/office/drawing/2014/main" id="{5E0B0924-5148-BC4C-FB15-CE10D1B465D4}"/>
              </a:ext>
            </a:extLst>
          </p:cNvPr>
          <p:cNvGrpSpPr/>
          <p:nvPr/>
        </p:nvGrpSpPr>
        <p:grpSpPr>
          <a:xfrm>
            <a:off x="611280" y="3934338"/>
            <a:ext cx="516698" cy="2088485"/>
            <a:chOff x="2160000" y="3969868"/>
            <a:chExt cx="516698" cy="2088485"/>
          </a:xfrm>
        </p:grpSpPr>
        <p:sp>
          <p:nvSpPr>
            <p:cNvPr id="203" name="テキスト ボックス 202">
              <a:extLst>
                <a:ext uri="{FF2B5EF4-FFF2-40B4-BE49-F238E27FC236}">
                  <a16:creationId xmlns:a16="http://schemas.microsoft.com/office/drawing/2014/main" id="{FF69D2BF-6DF4-860F-D422-1F5CDC9E6E2C}"/>
                </a:ext>
              </a:extLst>
            </p:cNvPr>
            <p:cNvSpPr txBox="1"/>
            <p:nvPr/>
          </p:nvSpPr>
          <p:spPr>
            <a:xfrm>
              <a:off x="2160000" y="3969868"/>
              <a:ext cx="505788" cy="230832"/>
            </a:xfrm>
            <a:prstGeom prst="rect">
              <a:avLst/>
            </a:prstGeom>
            <a:noFill/>
          </p:spPr>
          <p:txBody>
            <a:bodyPr wrap="square" rtlCol="0">
              <a:spAutoFit/>
            </a:bodyPr>
            <a:lstStyle/>
            <a:p>
              <a:r>
                <a:rPr kumimoji="1" lang="en-US" altLang="ja-JP" sz="900" dirty="0"/>
                <a:t>LED1</a:t>
              </a:r>
              <a:endParaRPr kumimoji="1" lang="ja-JP" altLang="en-US" sz="900" dirty="0"/>
            </a:p>
          </p:txBody>
        </p:sp>
        <p:sp>
          <p:nvSpPr>
            <p:cNvPr id="207" name="テキスト ボックス 206">
              <a:extLst>
                <a:ext uri="{FF2B5EF4-FFF2-40B4-BE49-F238E27FC236}">
                  <a16:creationId xmlns:a16="http://schemas.microsoft.com/office/drawing/2014/main" id="{574D58DD-D8A6-5D1F-1B3E-809AEE44BFF7}"/>
                </a:ext>
              </a:extLst>
            </p:cNvPr>
            <p:cNvSpPr txBox="1"/>
            <p:nvPr/>
          </p:nvSpPr>
          <p:spPr>
            <a:xfrm>
              <a:off x="2160000" y="4216064"/>
              <a:ext cx="505788" cy="230832"/>
            </a:xfrm>
            <a:prstGeom prst="rect">
              <a:avLst/>
            </a:prstGeom>
            <a:noFill/>
          </p:spPr>
          <p:txBody>
            <a:bodyPr wrap="square" rtlCol="0">
              <a:spAutoFit/>
            </a:bodyPr>
            <a:lstStyle/>
            <a:p>
              <a:r>
                <a:rPr kumimoji="1" lang="en-US" altLang="ja-JP" sz="900" dirty="0"/>
                <a:t>LED2</a:t>
              </a:r>
              <a:endParaRPr kumimoji="1" lang="ja-JP" altLang="en-US" sz="900" dirty="0"/>
            </a:p>
          </p:txBody>
        </p:sp>
        <p:sp>
          <p:nvSpPr>
            <p:cNvPr id="209" name="テキスト ボックス 208">
              <a:extLst>
                <a:ext uri="{FF2B5EF4-FFF2-40B4-BE49-F238E27FC236}">
                  <a16:creationId xmlns:a16="http://schemas.microsoft.com/office/drawing/2014/main" id="{44443EBE-EF48-AF9E-8669-B0A8C32A4419}"/>
                </a:ext>
              </a:extLst>
            </p:cNvPr>
            <p:cNvSpPr txBox="1"/>
            <p:nvPr/>
          </p:nvSpPr>
          <p:spPr>
            <a:xfrm>
              <a:off x="2160000" y="4522688"/>
              <a:ext cx="505788" cy="230832"/>
            </a:xfrm>
            <a:prstGeom prst="rect">
              <a:avLst/>
            </a:prstGeom>
            <a:noFill/>
          </p:spPr>
          <p:txBody>
            <a:bodyPr wrap="square" rtlCol="0">
              <a:spAutoFit/>
            </a:bodyPr>
            <a:lstStyle/>
            <a:p>
              <a:r>
                <a:rPr kumimoji="1" lang="en-US" altLang="ja-JP" sz="900" dirty="0"/>
                <a:t>LED3</a:t>
              </a:r>
              <a:endParaRPr kumimoji="1" lang="ja-JP" altLang="en-US" sz="900" dirty="0"/>
            </a:p>
          </p:txBody>
        </p:sp>
        <p:sp>
          <p:nvSpPr>
            <p:cNvPr id="210" name="テキスト ボックス 209">
              <a:extLst>
                <a:ext uri="{FF2B5EF4-FFF2-40B4-BE49-F238E27FC236}">
                  <a16:creationId xmlns:a16="http://schemas.microsoft.com/office/drawing/2014/main" id="{B7E48DC1-33A1-DDD0-F7A8-B515233C1A64}"/>
                </a:ext>
              </a:extLst>
            </p:cNvPr>
            <p:cNvSpPr txBox="1"/>
            <p:nvPr/>
          </p:nvSpPr>
          <p:spPr>
            <a:xfrm>
              <a:off x="2160000" y="4768884"/>
              <a:ext cx="505788" cy="230832"/>
            </a:xfrm>
            <a:prstGeom prst="rect">
              <a:avLst/>
            </a:prstGeom>
            <a:noFill/>
          </p:spPr>
          <p:txBody>
            <a:bodyPr wrap="square" rtlCol="0">
              <a:spAutoFit/>
            </a:bodyPr>
            <a:lstStyle/>
            <a:p>
              <a:r>
                <a:rPr kumimoji="1" lang="en-US" altLang="ja-JP" sz="900" dirty="0"/>
                <a:t>LED4</a:t>
              </a:r>
              <a:endParaRPr kumimoji="1" lang="ja-JP" altLang="en-US" sz="900" dirty="0"/>
            </a:p>
          </p:txBody>
        </p:sp>
        <p:sp>
          <p:nvSpPr>
            <p:cNvPr id="219" name="テキスト ボックス 218">
              <a:extLst>
                <a:ext uri="{FF2B5EF4-FFF2-40B4-BE49-F238E27FC236}">
                  <a16:creationId xmlns:a16="http://schemas.microsoft.com/office/drawing/2014/main" id="{2C076737-F919-0CEB-3EA9-9911C49E8295}"/>
                </a:ext>
              </a:extLst>
            </p:cNvPr>
            <p:cNvSpPr txBox="1"/>
            <p:nvPr/>
          </p:nvSpPr>
          <p:spPr>
            <a:xfrm>
              <a:off x="2160000" y="5025032"/>
              <a:ext cx="505788" cy="230832"/>
            </a:xfrm>
            <a:prstGeom prst="rect">
              <a:avLst/>
            </a:prstGeom>
            <a:noFill/>
          </p:spPr>
          <p:txBody>
            <a:bodyPr wrap="square" rtlCol="0">
              <a:spAutoFit/>
            </a:bodyPr>
            <a:lstStyle/>
            <a:p>
              <a:r>
                <a:rPr kumimoji="1" lang="en-US" altLang="ja-JP" sz="900" dirty="0"/>
                <a:t>LED5</a:t>
              </a:r>
              <a:endParaRPr kumimoji="1" lang="ja-JP" altLang="en-US" sz="900" dirty="0"/>
            </a:p>
          </p:txBody>
        </p:sp>
        <p:sp>
          <p:nvSpPr>
            <p:cNvPr id="220" name="テキスト ボックス 219">
              <a:extLst>
                <a:ext uri="{FF2B5EF4-FFF2-40B4-BE49-F238E27FC236}">
                  <a16:creationId xmlns:a16="http://schemas.microsoft.com/office/drawing/2014/main" id="{AACE34B4-5E31-CE3C-AEAE-6D6945784167}"/>
                </a:ext>
              </a:extLst>
            </p:cNvPr>
            <p:cNvSpPr txBox="1"/>
            <p:nvPr/>
          </p:nvSpPr>
          <p:spPr>
            <a:xfrm>
              <a:off x="2160000" y="5287595"/>
              <a:ext cx="505788" cy="230832"/>
            </a:xfrm>
            <a:prstGeom prst="rect">
              <a:avLst/>
            </a:prstGeom>
            <a:noFill/>
          </p:spPr>
          <p:txBody>
            <a:bodyPr wrap="square" rtlCol="0">
              <a:spAutoFit/>
            </a:bodyPr>
            <a:lstStyle/>
            <a:p>
              <a:r>
                <a:rPr kumimoji="1" lang="en-US" altLang="ja-JP" sz="900" dirty="0"/>
                <a:t>LED6</a:t>
              </a:r>
              <a:endParaRPr kumimoji="1" lang="ja-JP" altLang="en-US" sz="900" dirty="0"/>
            </a:p>
          </p:txBody>
        </p:sp>
        <p:sp>
          <p:nvSpPr>
            <p:cNvPr id="222" name="テキスト ボックス 221">
              <a:extLst>
                <a:ext uri="{FF2B5EF4-FFF2-40B4-BE49-F238E27FC236}">
                  <a16:creationId xmlns:a16="http://schemas.microsoft.com/office/drawing/2014/main" id="{8CADCC92-50D9-8B20-BF9A-6BE94B957145}"/>
                </a:ext>
              </a:extLst>
            </p:cNvPr>
            <p:cNvSpPr txBox="1"/>
            <p:nvPr/>
          </p:nvSpPr>
          <p:spPr>
            <a:xfrm>
              <a:off x="2160000" y="5591532"/>
              <a:ext cx="505788" cy="230832"/>
            </a:xfrm>
            <a:prstGeom prst="rect">
              <a:avLst/>
            </a:prstGeom>
            <a:noFill/>
          </p:spPr>
          <p:txBody>
            <a:bodyPr wrap="square" rtlCol="0">
              <a:spAutoFit/>
            </a:bodyPr>
            <a:lstStyle/>
            <a:p>
              <a:r>
                <a:rPr kumimoji="1" lang="en-US" altLang="ja-JP" sz="900" dirty="0"/>
                <a:t>LED7</a:t>
              </a:r>
              <a:endParaRPr kumimoji="1" lang="ja-JP" altLang="en-US" sz="900" dirty="0"/>
            </a:p>
          </p:txBody>
        </p:sp>
        <p:sp>
          <p:nvSpPr>
            <p:cNvPr id="223" name="テキスト ボックス 222">
              <a:extLst>
                <a:ext uri="{FF2B5EF4-FFF2-40B4-BE49-F238E27FC236}">
                  <a16:creationId xmlns:a16="http://schemas.microsoft.com/office/drawing/2014/main" id="{BDEB0D7F-720A-183F-C6E6-E09132E8F61D}"/>
                </a:ext>
              </a:extLst>
            </p:cNvPr>
            <p:cNvSpPr txBox="1"/>
            <p:nvPr/>
          </p:nvSpPr>
          <p:spPr>
            <a:xfrm>
              <a:off x="2170910" y="5827521"/>
              <a:ext cx="505788" cy="230832"/>
            </a:xfrm>
            <a:prstGeom prst="rect">
              <a:avLst/>
            </a:prstGeom>
            <a:noFill/>
          </p:spPr>
          <p:txBody>
            <a:bodyPr wrap="square" rtlCol="0">
              <a:spAutoFit/>
            </a:bodyPr>
            <a:lstStyle/>
            <a:p>
              <a:r>
                <a:rPr kumimoji="1" lang="en-US" altLang="ja-JP" sz="900" dirty="0"/>
                <a:t>LED8</a:t>
              </a:r>
              <a:endParaRPr kumimoji="1" lang="ja-JP" altLang="en-US" sz="900" dirty="0"/>
            </a:p>
          </p:txBody>
        </p:sp>
      </p:grpSp>
      <p:grpSp>
        <p:nvGrpSpPr>
          <p:cNvPr id="234" name="グループ化 233">
            <a:extLst>
              <a:ext uri="{FF2B5EF4-FFF2-40B4-BE49-F238E27FC236}">
                <a16:creationId xmlns:a16="http://schemas.microsoft.com/office/drawing/2014/main" id="{26F9DB4E-3544-2695-11B8-7BAF432869F3}"/>
              </a:ext>
            </a:extLst>
          </p:cNvPr>
          <p:cNvGrpSpPr/>
          <p:nvPr/>
        </p:nvGrpSpPr>
        <p:grpSpPr>
          <a:xfrm>
            <a:off x="1481810" y="3931100"/>
            <a:ext cx="561836" cy="2111073"/>
            <a:chOff x="1501918" y="3948766"/>
            <a:chExt cx="561836" cy="2111073"/>
          </a:xfrm>
        </p:grpSpPr>
        <p:sp>
          <p:nvSpPr>
            <p:cNvPr id="225" name="テキスト ボックス 224">
              <a:extLst>
                <a:ext uri="{FF2B5EF4-FFF2-40B4-BE49-F238E27FC236}">
                  <a16:creationId xmlns:a16="http://schemas.microsoft.com/office/drawing/2014/main" id="{A01C85ED-3738-0035-00E8-9DAF3B2283E4}"/>
                </a:ext>
              </a:extLst>
            </p:cNvPr>
            <p:cNvSpPr txBox="1"/>
            <p:nvPr/>
          </p:nvSpPr>
          <p:spPr>
            <a:xfrm>
              <a:off x="1512000" y="3948766"/>
              <a:ext cx="551754" cy="230832"/>
            </a:xfrm>
            <a:prstGeom prst="rect">
              <a:avLst/>
            </a:prstGeom>
            <a:noFill/>
          </p:spPr>
          <p:txBody>
            <a:bodyPr wrap="none" rtlCol="0">
              <a:spAutoFit/>
            </a:bodyPr>
            <a:lstStyle/>
            <a:p>
              <a:r>
                <a:rPr kumimoji="1" lang="en-US" altLang="ja-JP" sz="900" dirty="0"/>
                <a:t>R1 470</a:t>
              </a:r>
              <a:endParaRPr kumimoji="1" lang="ja-JP" altLang="en-US" sz="900" dirty="0"/>
            </a:p>
          </p:txBody>
        </p:sp>
        <p:sp>
          <p:nvSpPr>
            <p:cNvPr id="227" name="テキスト ボックス 226">
              <a:extLst>
                <a:ext uri="{FF2B5EF4-FFF2-40B4-BE49-F238E27FC236}">
                  <a16:creationId xmlns:a16="http://schemas.microsoft.com/office/drawing/2014/main" id="{1C660F49-66B9-8E9E-9DC6-A2D2B32B7D36}"/>
                </a:ext>
              </a:extLst>
            </p:cNvPr>
            <p:cNvSpPr txBox="1"/>
            <p:nvPr/>
          </p:nvSpPr>
          <p:spPr>
            <a:xfrm>
              <a:off x="1512000" y="4191608"/>
              <a:ext cx="551754" cy="230832"/>
            </a:xfrm>
            <a:prstGeom prst="rect">
              <a:avLst/>
            </a:prstGeom>
            <a:noFill/>
          </p:spPr>
          <p:txBody>
            <a:bodyPr wrap="none" rtlCol="0">
              <a:spAutoFit/>
            </a:bodyPr>
            <a:lstStyle/>
            <a:p>
              <a:r>
                <a:rPr kumimoji="1" lang="en-US" altLang="ja-JP" sz="900" dirty="0"/>
                <a:t>R2 470</a:t>
              </a:r>
              <a:endParaRPr kumimoji="1" lang="ja-JP" altLang="en-US" sz="900" dirty="0"/>
            </a:p>
          </p:txBody>
        </p:sp>
        <p:sp>
          <p:nvSpPr>
            <p:cNvPr id="228" name="テキスト ボックス 227">
              <a:extLst>
                <a:ext uri="{FF2B5EF4-FFF2-40B4-BE49-F238E27FC236}">
                  <a16:creationId xmlns:a16="http://schemas.microsoft.com/office/drawing/2014/main" id="{77B3A948-C6DD-48C2-9076-23823A39792F}"/>
                </a:ext>
              </a:extLst>
            </p:cNvPr>
            <p:cNvSpPr txBox="1"/>
            <p:nvPr/>
          </p:nvSpPr>
          <p:spPr>
            <a:xfrm>
              <a:off x="1512000" y="4456093"/>
              <a:ext cx="551754" cy="230832"/>
            </a:xfrm>
            <a:prstGeom prst="rect">
              <a:avLst/>
            </a:prstGeom>
            <a:noFill/>
          </p:spPr>
          <p:txBody>
            <a:bodyPr wrap="none" rtlCol="0">
              <a:spAutoFit/>
            </a:bodyPr>
            <a:lstStyle/>
            <a:p>
              <a:r>
                <a:rPr kumimoji="1" lang="en-US" altLang="ja-JP" sz="900" dirty="0"/>
                <a:t>R3 470</a:t>
              </a:r>
              <a:endParaRPr kumimoji="1" lang="ja-JP" altLang="en-US" sz="900" dirty="0"/>
            </a:p>
          </p:txBody>
        </p:sp>
        <p:sp>
          <p:nvSpPr>
            <p:cNvPr id="229" name="テキスト ボックス 228">
              <a:extLst>
                <a:ext uri="{FF2B5EF4-FFF2-40B4-BE49-F238E27FC236}">
                  <a16:creationId xmlns:a16="http://schemas.microsoft.com/office/drawing/2014/main" id="{56DEFEE1-6A84-9522-A3F3-49AFFAEC45F7}"/>
                </a:ext>
              </a:extLst>
            </p:cNvPr>
            <p:cNvSpPr txBox="1"/>
            <p:nvPr/>
          </p:nvSpPr>
          <p:spPr>
            <a:xfrm>
              <a:off x="1512000" y="4728881"/>
              <a:ext cx="551754" cy="230832"/>
            </a:xfrm>
            <a:prstGeom prst="rect">
              <a:avLst/>
            </a:prstGeom>
            <a:noFill/>
          </p:spPr>
          <p:txBody>
            <a:bodyPr wrap="none" rtlCol="0">
              <a:spAutoFit/>
            </a:bodyPr>
            <a:lstStyle/>
            <a:p>
              <a:r>
                <a:rPr kumimoji="1" lang="en-US" altLang="ja-JP" sz="900" dirty="0"/>
                <a:t>R4 470</a:t>
              </a:r>
              <a:endParaRPr kumimoji="1" lang="ja-JP" altLang="en-US" sz="900" dirty="0"/>
            </a:p>
          </p:txBody>
        </p:sp>
        <p:sp>
          <p:nvSpPr>
            <p:cNvPr id="230" name="テキスト ボックス 229">
              <a:extLst>
                <a:ext uri="{FF2B5EF4-FFF2-40B4-BE49-F238E27FC236}">
                  <a16:creationId xmlns:a16="http://schemas.microsoft.com/office/drawing/2014/main" id="{6EB51F7F-FD2F-6A01-6E2B-90F93F29F4ED}"/>
                </a:ext>
              </a:extLst>
            </p:cNvPr>
            <p:cNvSpPr txBox="1"/>
            <p:nvPr/>
          </p:nvSpPr>
          <p:spPr>
            <a:xfrm>
              <a:off x="1512000" y="5021632"/>
              <a:ext cx="551754" cy="230832"/>
            </a:xfrm>
            <a:prstGeom prst="rect">
              <a:avLst/>
            </a:prstGeom>
            <a:noFill/>
          </p:spPr>
          <p:txBody>
            <a:bodyPr wrap="none" rtlCol="0">
              <a:spAutoFit/>
            </a:bodyPr>
            <a:lstStyle/>
            <a:p>
              <a:r>
                <a:rPr kumimoji="1" lang="en-US" altLang="ja-JP" sz="900" dirty="0"/>
                <a:t>R5 470</a:t>
              </a:r>
              <a:endParaRPr kumimoji="1" lang="ja-JP" altLang="en-US" sz="900" dirty="0"/>
            </a:p>
          </p:txBody>
        </p:sp>
        <p:sp>
          <p:nvSpPr>
            <p:cNvPr id="231" name="テキスト ボックス 230">
              <a:extLst>
                <a:ext uri="{FF2B5EF4-FFF2-40B4-BE49-F238E27FC236}">
                  <a16:creationId xmlns:a16="http://schemas.microsoft.com/office/drawing/2014/main" id="{1F83474A-A412-E1C9-F446-075FA5B41754}"/>
                </a:ext>
              </a:extLst>
            </p:cNvPr>
            <p:cNvSpPr txBox="1"/>
            <p:nvPr/>
          </p:nvSpPr>
          <p:spPr>
            <a:xfrm>
              <a:off x="1512000" y="5294451"/>
              <a:ext cx="551754" cy="230832"/>
            </a:xfrm>
            <a:prstGeom prst="rect">
              <a:avLst/>
            </a:prstGeom>
            <a:noFill/>
          </p:spPr>
          <p:txBody>
            <a:bodyPr wrap="none" rtlCol="0">
              <a:spAutoFit/>
            </a:bodyPr>
            <a:lstStyle/>
            <a:p>
              <a:r>
                <a:rPr kumimoji="1" lang="en-US" altLang="ja-JP" sz="900" dirty="0"/>
                <a:t>R6 470</a:t>
              </a:r>
              <a:endParaRPr kumimoji="1" lang="ja-JP" altLang="en-US" sz="900" dirty="0"/>
            </a:p>
          </p:txBody>
        </p:sp>
        <p:sp>
          <p:nvSpPr>
            <p:cNvPr id="232" name="テキスト ボックス 231">
              <a:extLst>
                <a:ext uri="{FF2B5EF4-FFF2-40B4-BE49-F238E27FC236}">
                  <a16:creationId xmlns:a16="http://schemas.microsoft.com/office/drawing/2014/main" id="{2B7E49A3-F3A2-B3B2-13EF-1EB552303DC7}"/>
                </a:ext>
              </a:extLst>
            </p:cNvPr>
            <p:cNvSpPr txBox="1"/>
            <p:nvPr/>
          </p:nvSpPr>
          <p:spPr>
            <a:xfrm>
              <a:off x="1505393" y="5553614"/>
              <a:ext cx="551754" cy="230832"/>
            </a:xfrm>
            <a:prstGeom prst="rect">
              <a:avLst/>
            </a:prstGeom>
            <a:noFill/>
          </p:spPr>
          <p:txBody>
            <a:bodyPr wrap="none" rtlCol="0">
              <a:spAutoFit/>
            </a:bodyPr>
            <a:lstStyle/>
            <a:p>
              <a:r>
                <a:rPr kumimoji="1" lang="en-US" altLang="ja-JP" sz="900" dirty="0"/>
                <a:t>R7 470</a:t>
              </a:r>
              <a:endParaRPr kumimoji="1" lang="ja-JP" altLang="en-US" sz="900" dirty="0"/>
            </a:p>
          </p:txBody>
        </p:sp>
        <p:sp>
          <p:nvSpPr>
            <p:cNvPr id="233" name="テキスト ボックス 232">
              <a:extLst>
                <a:ext uri="{FF2B5EF4-FFF2-40B4-BE49-F238E27FC236}">
                  <a16:creationId xmlns:a16="http://schemas.microsoft.com/office/drawing/2014/main" id="{FEDBB136-0222-8006-5CDA-9CDC7BB88167}"/>
                </a:ext>
              </a:extLst>
            </p:cNvPr>
            <p:cNvSpPr txBox="1"/>
            <p:nvPr/>
          </p:nvSpPr>
          <p:spPr>
            <a:xfrm>
              <a:off x="1501918" y="5829007"/>
              <a:ext cx="551754" cy="230832"/>
            </a:xfrm>
            <a:prstGeom prst="rect">
              <a:avLst/>
            </a:prstGeom>
            <a:noFill/>
          </p:spPr>
          <p:txBody>
            <a:bodyPr wrap="none" rtlCol="0">
              <a:spAutoFit/>
            </a:bodyPr>
            <a:lstStyle/>
            <a:p>
              <a:r>
                <a:rPr kumimoji="1" lang="en-US" altLang="ja-JP" sz="900" dirty="0"/>
                <a:t>R8 470</a:t>
              </a:r>
              <a:endParaRPr kumimoji="1" lang="ja-JP" altLang="en-US" sz="900" dirty="0"/>
            </a:p>
          </p:txBody>
        </p:sp>
      </p:grpSp>
      <p:sp>
        <p:nvSpPr>
          <p:cNvPr id="235" name="テキスト ボックス 234">
            <a:extLst>
              <a:ext uri="{FF2B5EF4-FFF2-40B4-BE49-F238E27FC236}">
                <a16:creationId xmlns:a16="http://schemas.microsoft.com/office/drawing/2014/main" id="{98E7C584-8A24-CB35-460C-2CED6DA51D80}"/>
              </a:ext>
            </a:extLst>
          </p:cNvPr>
          <p:cNvSpPr txBox="1"/>
          <p:nvPr/>
        </p:nvSpPr>
        <p:spPr>
          <a:xfrm>
            <a:off x="1996121" y="2363557"/>
            <a:ext cx="407484" cy="230832"/>
          </a:xfrm>
          <a:prstGeom prst="rect">
            <a:avLst/>
          </a:prstGeom>
          <a:noFill/>
        </p:spPr>
        <p:txBody>
          <a:bodyPr wrap="none" rtlCol="0">
            <a:spAutoFit/>
          </a:bodyPr>
          <a:lstStyle/>
          <a:p>
            <a:r>
              <a:rPr kumimoji="1" lang="en-US" altLang="ja-JP" sz="900" dirty="0"/>
              <a:t>BLA</a:t>
            </a:r>
            <a:endParaRPr kumimoji="1" lang="ja-JP" altLang="en-US" sz="900" dirty="0"/>
          </a:p>
        </p:txBody>
      </p:sp>
      <p:sp>
        <p:nvSpPr>
          <p:cNvPr id="236" name="テキスト ボックス 235">
            <a:extLst>
              <a:ext uri="{FF2B5EF4-FFF2-40B4-BE49-F238E27FC236}">
                <a16:creationId xmlns:a16="http://schemas.microsoft.com/office/drawing/2014/main" id="{8503C074-6672-50E8-FE78-4ECE497C5506}"/>
              </a:ext>
            </a:extLst>
          </p:cNvPr>
          <p:cNvSpPr txBox="1"/>
          <p:nvPr/>
        </p:nvSpPr>
        <p:spPr>
          <a:xfrm>
            <a:off x="2824264" y="3099614"/>
            <a:ext cx="248786" cy="507831"/>
          </a:xfrm>
          <a:prstGeom prst="rect">
            <a:avLst/>
          </a:prstGeom>
          <a:noFill/>
        </p:spPr>
        <p:txBody>
          <a:bodyPr wrap="none" rtlCol="0">
            <a:spAutoFit/>
          </a:bodyPr>
          <a:lstStyle/>
          <a:p>
            <a:r>
              <a:rPr kumimoji="1" lang="en-US" altLang="ja-JP" sz="900" dirty="0"/>
              <a:t>1</a:t>
            </a:r>
          </a:p>
          <a:p>
            <a:r>
              <a:rPr kumimoji="1" lang="en-US" altLang="ja-JP" sz="900" dirty="0"/>
              <a:t>2</a:t>
            </a:r>
          </a:p>
          <a:p>
            <a:r>
              <a:rPr kumimoji="1" lang="en-US" altLang="ja-JP" sz="900" dirty="0"/>
              <a:t>3</a:t>
            </a:r>
            <a:endParaRPr kumimoji="1" lang="ja-JP" altLang="en-US" sz="900" dirty="0"/>
          </a:p>
        </p:txBody>
      </p:sp>
      <p:sp>
        <p:nvSpPr>
          <p:cNvPr id="237" name="テキスト ボックス 236">
            <a:extLst>
              <a:ext uri="{FF2B5EF4-FFF2-40B4-BE49-F238E27FC236}">
                <a16:creationId xmlns:a16="http://schemas.microsoft.com/office/drawing/2014/main" id="{7C3F630C-D102-0F27-9397-81CED886B8FA}"/>
              </a:ext>
            </a:extLst>
          </p:cNvPr>
          <p:cNvSpPr txBox="1"/>
          <p:nvPr/>
        </p:nvSpPr>
        <p:spPr>
          <a:xfrm rot="5400000">
            <a:off x="192311" y="863997"/>
            <a:ext cx="482824" cy="230832"/>
          </a:xfrm>
          <a:prstGeom prst="rect">
            <a:avLst/>
          </a:prstGeom>
          <a:noFill/>
        </p:spPr>
        <p:txBody>
          <a:bodyPr wrap="none" rtlCol="0">
            <a:spAutoFit/>
          </a:bodyPr>
          <a:lstStyle/>
          <a:p>
            <a:r>
              <a:rPr kumimoji="1" lang="en-US" altLang="ja-JP" sz="900" dirty="0"/>
              <a:t>LCD1</a:t>
            </a:r>
            <a:endParaRPr kumimoji="1" lang="ja-JP" altLang="en-US" sz="900" dirty="0"/>
          </a:p>
        </p:txBody>
      </p:sp>
      <p:sp>
        <p:nvSpPr>
          <p:cNvPr id="238" name="テキスト ボックス 237">
            <a:extLst>
              <a:ext uri="{FF2B5EF4-FFF2-40B4-BE49-F238E27FC236}">
                <a16:creationId xmlns:a16="http://schemas.microsoft.com/office/drawing/2014/main" id="{F9A4B3AC-47D8-7E72-E2A5-E6367AC662E7}"/>
              </a:ext>
            </a:extLst>
          </p:cNvPr>
          <p:cNvSpPr txBox="1"/>
          <p:nvPr/>
        </p:nvSpPr>
        <p:spPr>
          <a:xfrm>
            <a:off x="1505418" y="226100"/>
            <a:ext cx="401072" cy="230832"/>
          </a:xfrm>
          <a:prstGeom prst="rect">
            <a:avLst/>
          </a:prstGeom>
          <a:noFill/>
        </p:spPr>
        <p:txBody>
          <a:bodyPr wrap="none" rtlCol="0">
            <a:spAutoFit/>
          </a:bodyPr>
          <a:lstStyle/>
          <a:p>
            <a:r>
              <a:rPr kumimoji="1" lang="en-US" altLang="ja-JP" sz="900" dirty="0"/>
              <a:t>VR1</a:t>
            </a:r>
            <a:endParaRPr kumimoji="1" lang="ja-JP" altLang="en-US" sz="900" dirty="0"/>
          </a:p>
        </p:txBody>
      </p:sp>
      <p:sp>
        <p:nvSpPr>
          <p:cNvPr id="239" name="テキスト ボックス 238">
            <a:extLst>
              <a:ext uri="{FF2B5EF4-FFF2-40B4-BE49-F238E27FC236}">
                <a16:creationId xmlns:a16="http://schemas.microsoft.com/office/drawing/2014/main" id="{62D5B196-EB29-E847-A3AB-944D7D2287D8}"/>
              </a:ext>
            </a:extLst>
          </p:cNvPr>
          <p:cNvSpPr txBox="1"/>
          <p:nvPr/>
        </p:nvSpPr>
        <p:spPr>
          <a:xfrm>
            <a:off x="2431668" y="103533"/>
            <a:ext cx="474810" cy="369332"/>
          </a:xfrm>
          <a:prstGeom prst="rect">
            <a:avLst/>
          </a:prstGeom>
          <a:noFill/>
        </p:spPr>
        <p:txBody>
          <a:bodyPr wrap="none" rtlCol="0">
            <a:spAutoFit/>
          </a:bodyPr>
          <a:lstStyle/>
          <a:p>
            <a:r>
              <a:rPr kumimoji="1" lang="en-US" altLang="ja-JP" sz="900" dirty="0"/>
              <a:t>VCC</a:t>
            </a:r>
          </a:p>
          <a:p>
            <a:r>
              <a:rPr kumimoji="1" lang="en-US" altLang="ja-JP" sz="900" dirty="0"/>
              <a:t>  +5V</a:t>
            </a:r>
            <a:endParaRPr kumimoji="1" lang="ja-JP" altLang="en-US" sz="900" dirty="0"/>
          </a:p>
        </p:txBody>
      </p:sp>
      <p:sp>
        <p:nvSpPr>
          <p:cNvPr id="240" name="テキスト ボックス 239">
            <a:extLst>
              <a:ext uri="{FF2B5EF4-FFF2-40B4-BE49-F238E27FC236}">
                <a16:creationId xmlns:a16="http://schemas.microsoft.com/office/drawing/2014/main" id="{315B287F-ADDA-18E7-F058-E49E957E9DA4}"/>
              </a:ext>
            </a:extLst>
          </p:cNvPr>
          <p:cNvSpPr txBox="1"/>
          <p:nvPr/>
        </p:nvSpPr>
        <p:spPr>
          <a:xfrm>
            <a:off x="2074302" y="1242008"/>
            <a:ext cx="333746" cy="230832"/>
          </a:xfrm>
          <a:prstGeom prst="rect">
            <a:avLst/>
          </a:prstGeom>
          <a:noFill/>
        </p:spPr>
        <p:txBody>
          <a:bodyPr wrap="none" rtlCol="0">
            <a:spAutoFit/>
          </a:bodyPr>
          <a:lstStyle/>
          <a:p>
            <a:r>
              <a:rPr kumimoji="1" lang="en-US" altLang="ja-JP" sz="900" dirty="0"/>
              <a:t>RS</a:t>
            </a:r>
            <a:endParaRPr kumimoji="1" lang="ja-JP" altLang="en-US" sz="900" dirty="0"/>
          </a:p>
        </p:txBody>
      </p:sp>
      <p:sp>
        <p:nvSpPr>
          <p:cNvPr id="241" name="テキスト ボックス 240">
            <a:extLst>
              <a:ext uri="{FF2B5EF4-FFF2-40B4-BE49-F238E27FC236}">
                <a16:creationId xmlns:a16="http://schemas.microsoft.com/office/drawing/2014/main" id="{A0DD0D87-D2AE-13E3-5787-2ED338B0221C}"/>
              </a:ext>
            </a:extLst>
          </p:cNvPr>
          <p:cNvSpPr txBox="1"/>
          <p:nvPr/>
        </p:nvSpPr>
        <p:spPr>
          <a:xfrm>
            <a:off x="2150309" y="1461767"/>
            <a:ext cx="256802" cy="230832"/>
          </a:xfrm>
          <a:prstGeom prst="rect">
            <a:avLst/>
          </a:prstGeom>
          <a:noFill/>
        </p:spPr>
        <p:txBody>
          <a:bodyPr wrap="none" rtlCol="0">
            <a:spAutoFit/>
          </a:bodyPr>
          <a:lstStyle/>
          <a:p>
            <a:r>
              <a:rPr kumimoji="1" lang="en-US" altLang="ja-JP" sz="900" dirty="0"/>
              <a:t>E</a:t>
            </a:r>
            <a:endParaRPr kumimoji="1" lang="ja-JP" altLang="en-US" sz="900" dirty="0"/>
          </a:p>
        </p:txBody>
      </p:sp>
      <p:sp>
        <p:nvSpPr>
          <p:cNvPr id="255" name="テキスト ボックス 254">
            <a:extLst>
              <a:ext uri="{FF2B5EF4-FFF2-40B4-BE49-F238E27FC236}">
                <a16:creationId xmlns:a16="http://schemas.microsoft.com/office/drawing/2014/main" id="{A46E075E-C4C0-A9EE-E4E3-BD4881868A72}"/>
              </a:ext>
            </a:extLst>
          </p:cNvPr>
          <p:cNvSpPr txBox="1"/>
          <p:nvPr/>
        </p:nvSpPr>
        <p:spPr>
          <a:xfrm>
            <a:off x="2075701" y="1644063"/>
            <a:ext cx="335348" cy="230832"/>
          </a:xfrm>
          <a:prstGeom prst="rect">
            <a:avLst/>
          </a:prstGeom>
          <a:noFill/>
        </p:spPr>
        <p:txBody>
          <a:bodyPr wrap="none" rtlCol="0">
            <a:spAutoFit/>
          </a:bodyPr>
          <a:lstStyle/>
          <a:p>
            <a:r>
              <a:rPr kumimoji="1" lang="en-US" altLang="ja-JP" sz="900" dirty="0"/>
              <a:t>D4</a:t>
            </a:r>
            <a:endParaRPr kumimoji="1" lang="ja-JP" altLang="en-US" sz="900" dirty="0"/>
          </a:p>
        </p:txBody>
      </p:sp>
      <p:sp>
        <p:nvSpPr>
          <p:cNvPr id="339" name="テキスト ボックス 338">
            <a:extLst>
              <a:ext uri="{FF2B5EF4-FFF2-40B4-BE49-F238E27FC236}">
                <a16:creationId xmlns:a16="http://schemas.microsoft.com/office/drawing/2014/main" id="{B9DE4072-BD39-16E5-1BA6-25BE7F6CFA7D}"/>
              </a:ext>
            </a:extLst>
          </p:cNvPr>
          <p:cNvSpPr txBox="1"/>
          <p:nvPr/>
        </p:nvSpPr>
        <p:spPr>
          <a:xfrm>
            <a:off x="2070777" y="1823609"/>
            <a:ext cx="335348" cy="230832"/>
          </a:xfrm>
          <a:prstGeom prst="rect">
            <a:avLst/>
          </a:prstGeom>
          <a:noFill/>
        </p:spPr>
        <p:txBody>
          <a:bodyPr wrap="none" rtlCol="0">
            <a:spAutoFit/>
          </a:bodyPr>
          <a:lstStyle/>
          <a:p>
            <a:r>
              <a:rPr kumimoji="1" lang="en-US" altLang="ja-JP" sz="900" dirty="0"/>
              <a:t>D5</a:t>
            </a:r>
            <a:endParaRPr kumimoji="1" lang="ja-JP" altLang="en-US" sz="900" dirty="0"/>
          </a:p>
        </p:txBody>
      </p:sp>
      <p:sp>
        <p:nvSpPr>
          <p:cNvPr id="341" name="テキスト ボックス 340">
            <a:extLst>
              <a:ext uri="{FF2B5EF4-FFF2-40B4-BE49-F238E27FC236}">
                <a16:creationId xmlns:a16="http://schemas.microsoft.com/office/drawing/2014/main" id="{0EF1826B-BE22-43EB-5148-F2C768C969EA}"/>
              </a:ext>
            </a:extLst>
          </p:cNvPr>
          <p:cNvSpPr txBox="1"/>
          <p:nvPr/>
        </p:nvSpPr>
        <p:spPr>
          <a:xfrm>
            <a:off x="2073972" y="1995351"/>
            <a:ext cx="335348" cy="230832"/>
          </a:xfrm>
          <a:prstGeom prst="rect">
            <a:avLst/>
          </a:prstGeom>
          <a:noFill/>
        </p:spPr>
        <p:txBody>
          <a:bodyPr wrap="none" rtlCol="0">
            <a:spAutoFit/>
          </a:bodyPr>
          <a:lstStyle/>
          <a:p>
            <a:r>
              <a:rPr kumimoji="1" lang="en-US" altLang="ja-JP" sz="900" dirty="0"/>
              <a:t>D6</a:t>
            </a:r>
            <a:endParaRPr kumimoji="1" lang="ja-JP" altLang="en-US" sz="900" dirty="0"/>
          </a:p>
        </p:txBody>
      </p:sp>
      <p:sp>
        <p:nvSpPr>
          <p:cNvPr id="343" name="テキスト ボックス 342">
            <a:extLst>
              <a:ext uri="{FF2B5EF4-FFF2-40B4-BE49-F238E27FC236}">
                <a16:creationId xmlns:a16="http://schemas.microsoft.com/office/drawing/2014/main" id="{33D51157-335F-1C52-C8C6-46C071BBAE58}"/>
              </a:ext>
            </a:extLst>
          </p:cNvPr>
          <p:cNvSpPr txBox="1"/>
          <p:nvPr/>
        </p:nvSpPr>
        <p:spPr>
          <a:xfrm>
            <a:off x="2074753" y="2163878"/>
            <a:ext cx="335348" cy="230832"/>
          </a:xfrm>
          <a:prstGeom prst="rect">
            <a:avLst/>
          </a:prstGeom>
          <a:noFill/>
        </p:spPr>
        <p:txBody>
          <a:bodyPr wrap="none" rtlCol="0">
            <a:spAutoFit/>
          </a:bodyPr>
          <a:lstStyle/>
          <a:p>
            <a:r>
              <a:rPr kumimoji="1" lang="en-US" altLang="ja-JP" sz="900" dirty="0"/>
              <a:t>D7</a:t>
            </a:r>
            <a:endParaRPr kumimoji="1" lang="ja-JP" altLang="en-US" sz="900" dirty="0"/>
          </a:p>
        </p:txBody>
      </p:sp>
      <p:grpSp>
        <p:nvGrpSpPr>
          <p:cNvPr id="344" name="グループ化 343">
            <a:extLst>
              <a:ext uri="{FF2B5EF4-FFF2-40B4-BE49-F238E27FC236}">
                <a16:creationId xmlns:a16="http://schemas.microsoft.com/office/drawing/2014/main" id="{745FC718-A35B-580E-A52C-CE3DA8E892B0}"/>
              </a:ext>
            </a:extLst>
          </p:cNvPr>
          <p:cNvGrpSpPr/>
          <p:nvPr/>
        </p:nvGrpSpPr>
        <p:grpSpPr>
          <a:xfrm>
            <a:off x="7003902" y="650538"/>
            <a:ext cx="433501" cy="263111"/>
            <a:chOff x="2184948" y="241633"/>
            <a:chExt cx="433501" cy="263111"/>
          </a:xfrm>
        </p:grpSpPr>
        <p:sp>
          <p:nvSpPr>
            <p:cNvPr id="345" name="フローチャート: 結合子 344">
              <a:extLst>
                <a:ext uri="{FF2B5EF4-FFF2-40B4-BE49-F238E27FC236}">
                  <a16:creationId xmlns:a16="http://schemas.microsoft.com/office/drawing/2014/main" id="{27A9A2EA-43A7-5F6D-928B-738BF69473AD}"/>
                </a:ext>
              </a:extLst>
            </p:cNvPr>
            <p:cNvSpPr/>
            <p:nvPr/>
          </p:nvSpPr>
          <p:spPr>
            <a:xfrm>
              <a:off x="2280899" y="241633"/>
              <a:ext cx="252683" cy="263111"/>
            </a:xfrm>
            <a:prstGeom prst="flowChartConnec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cxnSp>
          <p:nvCxnSpPr>
            <p:cNvPr id="346" name="直線コネクタ 345">
              <a:extLst>
                <a:ext uri="{FF2B5EF4-FFF2-40B4-BE49-F238E27FC236}">
                  <a16:creationId xmlns:a16="http://schemas.microsoft.com/office/drawing/2014/main" id="{B3C15CA2-B075-E4F3-AF9C-6D1F0421DAB4}"/>
                </a:ext>
              </a:extLst>
            </p:cNvPr>
            <p:cNvCxnSpPr>
              <a:cxnSpLocks/>
            </p:cNvCxnSpPr>
            <p:nvPr/>
          </p:nvCxnSpPr>
          <p:spPr>
            <a:xfrm flipH="1">
              <a:off x="2184948" y="393496"/>
              <a:ext cx="433501"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47" name="直線コネクタ 346">
            <a:extLst>
              <a:ext uri="{FF2B5EF4-FFF2-40B4-BE49-F238E27FC236}">
                <a16:creationId xmlns:a16="http://schemas.microsoft.com/office/drawing/2014/main" id="{F2E683AC-19C2-A22E-C74D-9B7810A54EB1}"/>
              </a:ext>
            </a:extLst>
          </p:cNvPr>
          <p:cNvCxnSpPr>
            <a:cxnSpLocks/>
          </p:cNvCxnSpPr>
          <p:nvPr/>
        </p:nvCxnSpPr>
        <p:spPr>
          <a:xfrm flipH="1" flipV="1">
            <a:off x="7214086" y="789469"/>
            <a:ext cx="3897" cy="622950"/>
          </a:xfrm>
          <a:prstGeom prst="line">
            <a:avLst/>
          </a:prstGeom>
        </p:spPr>
        <p:style>
          <a:lnRef idx="1">
            <a:schemeClr val="accent1"/>
          </a:lnRef>
          <a:fillRef idx="0">
            <a:schemeClr val="accent1"/>
          </a:fillRef>
          <a:effectRef idx="0">
            <a:schemeClr val="accent1"/>
          </a:effectRef>
          <a:fontRef idx="minor">
            <a:schemeClr val="tx1"/>
          </a:fontRef>
        </p:style>
      </p:cxnSp>
      <p:sp>
        <p:nvSpPr>
          <p:cNvPr id="353" name="テキスト ボックス 352">
            <a:extLst>
              <a:ext uri="{FF2B5EF4-FFF2-40B4-BE49-F238E27FC236}">
                <a16:creationId xmlns:a16="http://schemas.microsoft.com/office/drawing/2014/main" id="{F7938E7A-FBC3-92A4-267F-2CC3F2B4146A}"/>
              </a:ext>
            </a:extLst>
          </p:cNvPr>
          <p:cNvSpPr txBox="1"/>
          <p:nvPr/>
        </p:nvSpPr>
        <p:spPr>
          <a:xfrm>
            <a:off x="7316047" y="503070"/>
            <a:ext cx="798650" cy="230832"/>
          </a:xfrm>
          <a:prstGeom prst="rect">
            <a:avLst/>
          </a:prstGeom>
          <a:noFill/>
        </p:spPr>
        <p:txBody>
          <a:bodyPr wrap="square" rtlCol="0">
            <a:spAutoFit/>
          </a:bodyPr>
          <a:lstStyle/>
          <a:p>
            <a:r>
              <a:rPr kumimoji="1" lang="en-US" altLang="ja-JP" sz="900" dirty="0"/>
              <a:t>3.3V</a:t>
            </a:r>
            <a:endParaRPr kumimoji="1" lang="ja-JP" altLang="en-US" sz="900" dirty="0"/>
          </a:p>
        </p:txBody>
      </p:sp>
      <p:grpSp>
        <p:nvGrpSpPr>
          <p:cNvPr id="358" name="グループ化 357">
            <a:extLst>
              <a:ext uri="{FF2B5EF4-FFF2-40B4-BE49-F238E27FC236}">
                <a16:creationId xmlns:a16="http://schemas.microsoft.com/office/drawing/2014/main" id="{5CB5F228-A5D5-360F-B826-100819D0FFF4}"/>
              </a:ext>
            </a:extLst>
          </p:cNvPr>
          <p:cNvGrpSpPr/>
          <p:nvPr/>
        </p:nvGrpSpPr>
        <p:grpSpPr>
          <a:xfrm>
            <a:off x="9464100" y="4418272"/>
            <a:ext cx="1215096" cy="1256707"/>
            <a:chOff x="9580979" y="4113159"/>
            <a:chExt cx="1215096" cy="1256707"/>
          </a:xfrm>
        </p:grpSpPr>
        <p:sp>
          <p:nvSpPr>
            <p:cNvPr id="356" name="正方形/長方形 355">
              <a:extLst>
                <a:ext uri="{FF2B5EF4-FFF2-40B4-BE49-F238E27FC236}">
                  <a16:creationId xmlns:a16="http://schemas.microsoft.com/office/drawing/2014/main" id="{0B2ACC9F-CD20-C3DF-E205-8943B8001620}"/>
                </a:ext>
              </a:extLst>
            </p:cNvPr>
            <p:cNvSpPr/>
            <p:nvPr/>
          </p:nvSpPr>
          <p:spPr>
            <a:xfrm>
              <a:off x="9580979" y="4113159"/>
              <a:ext cx="1215096" cy="125670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
          <p:nvSpPr>
            <p:cNvPr id="357" name="テキスト ボックス 356">
              <a:extLst>
                <a:ext uri="{FF2B5EF4-FFF2-40B4-BE49-F238E27FC236}">
                  <a16:creationId xmlns:a16="http://schemas.microsoft.com/office/drawing/2014/main" id="{6DCEC17B-4C20-9D34-0C70-2F2760C97F19}"/>
                </a:ext>
              </a:extLst>
            </p:cNvPr>
            <p:cNvSpPr txBox="1"/>
            <p:nvPr/>
          </p:nvSpPr>
          <p:spPr>
            <a:xfrm>
              <a:off x="9857104" y="4595379"/>
              <a:ext cx="903398" cy="307777"/>
            </a:xfrm>
            <a:prstGeom prst="rect">
              <a:avLst/>
            </a:prstGeom>
            <a:noFill/>
          </p:spPr>
          <p:txBody>
            <a:bodyPr wrap="square" rtlCol="0">
              <a:spAutoFit/>
            </a:bodyPr>
            <a:lstStyle/>
            <a:p>
              <a:r>
                <a:rPr kumimoji="1" lang="en-US" altLang="ja-JP" sz="1400" dirty="0"/>
                <a:t>LM61</a:t>
              </a:r>
              <a:endParaRPr kumimoji="1" lang="ja-JP" altLang="en-US" sz="1400" dirty="0"/>
            </a:p>
          </p:txBody>
        </p:sp>
      </p:grpSp>
      <p:cxnSp>
        <p:nvCxnSpPr>
          <p:cNvPr id="360" name="直線コネクタ 359">
            <a:extLst>
              <a:ext uri="{FF2B5EF4-FFF2-40B4-BE49-F238E27FC236}">
                <a16:creationId xmlns:a16="http://schemas.microsoft.com/office/drawing/2014/main" id="{EFC8AA4B-94AA-41BD-0B4F-AC792886062D}"/>
              </a:ext>
            </a:extLst>
          </p:cNvPr>
          <p:cNvCxnSpPr>
            <a:cxnSpLocks/>
          </p:cNvCxnSpPr>
          <p:nvPr/>
        </p:nvCxnSpPr>
        <p:spPr>
          <a:xfrm flipH="1">
            <a:off x="9895497" y="6167211"/>
            <a:ext cx="30079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1" name="直線コネクタ 360">
            <a:extLst>
              <a:ext uri="{FF2B5EF4-FFF2-40B4-BE49-F238E27FC236}">
                <a16:creationId xmlns:a16="http://schemas.microsoft.com/office/drawing/2014/main" id="{607F1D1A-4450-1D6F-9140-0406DE90EE05}"/>
              </a:ext>
            </a:extLst>
          </p:cNvPr>
          <p:cNvCxnSpPr>
            <a:cxnSpLocks/>
          </p:cNvCxnSpPr>
          <p:nvPr/>
        </p:nvCxnSpPr>
        <p:spPr>
          <a:xfrm flipH="1">
            <a:off x="4342914" y="6633572"/>
            <a:ext cx="4439108" cy="9262"/>
          </a:xfrm>
          <a:prstGeom prst="line">
            <a:avLst/>
          </a:prstGeom>
        </p:spPr>
        <p:style>
          <a:lnRef idx="1">
            <a:schemeClr val="accent1"/>
          </a:lnRef>
          <a:fillRef idx="0">
            <a:schemeClr val="accent1"/>
          </a:fillRef>
          <a:effectRef idx="0">
            <a:schemeClr val="accent1"/>
          </a:effectRef>
          <a:fontRef idx="minor">
            <a:schemeClr val="tx1"/>
          </a:fontRef>
        </p:style>
      </p:cxnSp>
      <p:cxnSp>
        <p:nvCxnSpPr>
          <p:cNvPr id="362" name="直線コネクタ 361">
            <a:extLst>
              <a:ext uri="{FF2B5EF4-FFF2-40B4-BE49-F238E27FC236}">
                <a16:creationId xmlns:a16="http://schemas.microsoft.com/office/drawing/2014/main" id="{DD1D80AA-E921-3A06-253D-A0850D6F30C4}"/>
              </a:ext>
            </a:extLst>
          </p:cNvPr>
          <p:cNvCxnSpPr>
            <a:cxnSpLocks/>
          </p:cNvCxnSpPr>
          <p:nvPr/>
        </p:nvCxnSpPr>
        <p:spPr>
          <a:xfrm flipH="1" flipV="1">
            <a:off x="4342914" y="4390559"/>
            <a:ext cx="4879" cy="2252275"/>
          </a:xfrm>
          <a:prstGeom prst="line">
            <a:avLst/>
          </a:prstGeom>
        </p:spPr>
        <p:style>
          <a:lnRef idx="1">
            <a:schemeClr val="accent1"/>
          </a:lnRef>
          <a:fillRef idx="0">
            <a:schemeClr val="accent1"/>
          </a:fillRef>
          <a:effectRef idx="0">
            <a:schemeClr val="accent1"/>
          </a:effectRef>
          <a:fontRef idx="minor">
            <a:schemeClr val="tx1"/>
          </a:fontRef>
        </p:style>
      </p:cxnSp>
      <p:grpSp>
        <p:nvGrpSpPr>
          <p:cNvPr id="363" name="グループ化 362">
            <a:extLst>
              <a:ext uri="{FF2B5EF4-FFF2-40B4-BE49-F238E27FC236}">
                <a16:creationId xmlns:a16="http://schemas.microsoft.com/office/drawing/2014/main" id="{73E36E0F-9360-632C-910E-80540249034F}"/>
              </a:ext>
            </a:extLst>
          </p:cNvPr>
          <p:cNvGrpSpPr/>
          <p:nvPr/>
        </p:nvGrpSpPr>
        <p:grpSpPr>
          <a:xfrm>
            <a:off x="9843290" y="3937099"/>
            <a:ext cx="433501" cy="263111"/>
            <a:chOff x="2184948" y="241633"/>
            <a:chExt cx="433501" cy="263111"/>
          </a:xfrm>
        </p:grpSpPr>
        <p:sp>
          <p:nvSpPr>
            <p:cNvPr id="364" name="フローチャート: 結合子 363">
              <a:extLst>
                <a:ext uri="{FF2B5EF4-FFF2-40B4-BE49-F238E27FC236}">
                  <a16:creationId xmlns:a16="http://schemas.microsoft.com/office/drawing/2014/main" id="{EE990DCC-8052-AD25-8DDC-27E02EFCBA06}"/>
                </a:ext>
              </a:extLst>
            </p:cNvPr>
            <p:cNvSpPr/>
            <p:nvPr/>
          </p:nvSpPr>
          <p:spPr>
            <a:xfrm>
              <a:off x="2280899" y="241633"/>
              <a:ext cx="252683" cy="263111"/>
            </a:xfrm>
            <a:prstGeom prst="flowChartConnec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cxnSp>
          <p:nvCxnSpPr>
            <p:cNvPr id="365" name="直線コネクタ 364">
              <a:extLst>
                <a:ext uri="{FF2B5EF4-FFF2-40B4-BE49-F238E27FC236}">
                  <a16:creationId xmlns:a16="http://schemas.microsoft.com/office/drawing/2014/main" id="{02A27292-7EED-1FB9-24B2-EECE4E46C68C}"/>
                </a:ext>
              </a:extLst>
            </p:cNvPr>
            <p:cNvCxnSpPr>
              <a:cxnSpLocks/>
            </p:cNvCxnSpPr>
            <p:nvPr/>
          </p:nvCxnSpPr>
          <p:spPr>
            <a:xfrm flipH="1">
              <a:off x="2184948" y="393496"/>
              <a:ext cx="433501"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79" name="直線コネクタ 378">
            <a:extLst>
              <a:ext uri="{FF2B5EF4-FFF2-40B4-BE49-F238E27FC236}">
                <a16:creationId xmlns:a16="http://schemas.microsoft.com/office/drawing/2014/main" id="{DF126CBE-327E-68C6-B2BF-FB3FF3ED69A3}"/>
              </a:ext>
            </a:extLst>
          </p:cNvPr>
          <p:cNvCxnSpPr>
            <a:cxnSpLocks/>
          </p:cNvCxnSpPr>
          <p:nvPr/>
        </p:nvCxnSpPr>
        <p:spPr>
          <a:xfrm flipV="1">
            <a:off x="10042304" y="5664242"/>
            <a:ext cx="1023" cy="31287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0" name="直線コネクタ 379">
            <a:extLst>
              <a:ext uri="{FF2B5EF4-FFF2-40B4-BE49-F238E27FC236}">
                <a16:creationId xmlns:a16="http://schemas.microsoft.com/office/drawing/2014/main" id="{AD3E3D7E-71AB-767A-3370-9DBDB26A9891}"/>
              </a:ext>
            </a:extLst>
          </p:cNvPr>
          <p:cNvCxnSpPr>
            <a:cxnSpLocks/>
          </p:cNvCxnSpPr>
          <p:nvPr/>
        </p:nvCxnSpPr>
        <p:spPr>
          <a:xfrm flipH="1">
            <a:off x="8772807" y="5128001"/>
            <a:ext cx="6732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1" name="直線コネクタ 380">
            <a:extLst>
              <a:ext uri="{FF2B5EF4-FFF2-40B4-BE49-F238E27FC236}">
                <a16:creationId xmlns:a16="http://schemas.microsoft.com/office/drawing/2014/main" id="{3D459334-8503-735C-0EEC-BFA94116A134}"/>
              </a:ext>
            </a:extLst>
          </p:cNvPr>
          <p:cNvCxnSpPr>
            <a:cxnSpLocks/>
          </p:cNvCxnSpPr>
          <p:nvPr/>
        </p:nvCxnSpPr>
        <p:spPr>
          <a:xfrm flipV="1">
            <a:off x="8783903" y="5109608"/>
            <a:ext cx="0" cy="1523964"/>
          </a:xfrm>
          <a:prstGeom prst="line">
            <a:avLst/>
          </a:prstGeom>
        </p:spPr>
        <p:style>
          <a:lnRef idx="1">
            <a:schemeClr val="accent1"/>
          </a:lnRef>
          <a:fillRef idx="0">
            <a:schemeClr val="accent1"/>
          </a:fillRef>
          <a:effectRef idx="0">
            <a:schemeClr val="accent1"/>
          </a:effectRef>
          <a:fontRef idx="minor">
            <a:schemeClr val="tx1"/>
          </a:fontRef>
        </p:style>
      </p:cxnSp>
      <p:cxnSp>
        <p:nvCxnSpPr>
          <p:cNvPr id="386" name="直線コネクタ 385">
            <a:extLst>
              <a:ext uri="{FF2B5EF4-FFF2-40B4-BE49-F238E27FC236}">
                <a16:creationId xmlns:a16="http://schemas.microsoft.com/office/drawing/2014/main" id="{2E45BAB1-F109-D2E9-0722-2EF52A1E13E3}"/>
              </a:ext>
            </a:extLst>
          </p:cNvPr>
          <p:cNvCxnSpPr>
            <a:cxnSpLocks/>
          </p:cNvCxnSpPr>
          <p:nvPr/>
        </p:nvCxnSpPr>
        <p:spPr>
          <a:xfrm flipH="1">
            <a:off x="9785011" y="6072106"/>
            <a:ext cx="51920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7" name="直線コネクタ 386">
            <a:extLst>
              <a:ext uri="{FF2B5EF4-FFF2-40B4-BE49-F238E27FC236}">
                <a16:creationId xmlns:a16="http://schemas.microsoft.com/office/drawing/2014/main" id="{DDF8CA2E-69CB-C17A-4568-FF56C336CC6B}"/>
              </a:ext>
            </a:extLst>
          </p:cNvPr>
          <p:cNvCxnSpPr>
            <a:cxnSpLocks/>
          </p:cNvCxnSpPr>
          <p:nvPr/>
        </p:nvCxnSpPr>
        <p:spPr>
          <a:xfrm flipH="1">
            <a:off x="9651280" y="5977002"/>
            <a:ext cx="872455" cy="0"/>
          </a:xfrm>
          <a:prstGeom prst="line">
            <a:avLst/>
          </a:prstGeom>
        </p:spPr>
        <p:style>
          <a:lnRef idx="1">
            <a:schemeClr val="accent1"/>
          </a:lnRef>
          <a:fillRef idx="0">
            <a:schemeClr val="accent1"/>
          </a:fillRef>
          <a:effectRef idx="0">
            <a:schemeClr val="accent1"/>
          </a:effectRef>
          <a:fontRef idx="minor">
            <a:schemeClr val="tx1"/>
          </a:fontRef>
        </p:style>
      </p:cxnSp>
      <p:sp>
        <p:nvSpPr>
          <p:cNvPr id="392" name="テキスト ボックス 391">
            <a:extLst>
              <a:ext uri="{FF2B5EF4-FFF2-40B4-BE49-F238E27FC236}">
                <a16:creationId xmlns:a16="http://schemas.microsoft.com/office/drawing/2014/main" id="{9F0F2A4C-79AD-3184-496A-BC93BA209DD1}"/>
              </a:ext>
            </a:extLst>
          </p:cNvPr>
          <p:cNvSpPr txBox="1"/>
          <p:nvPr/>
        </p:nvSpPr>
        <p:spPr>
          <a:xfrm>
            <a:off x="9845874" y="3651156"/>
            <a:ext cx="726284" cy="230832"/>
          </a:xfrm>
          <a:prstGeom prst="rect">
            <a:avLst/>
          </a:prstGeom>
          <a:noFill/>
        </p:spPr>
        <p:txBody>
          <a:bodyPr wrap="square" rtlCol="0">
            <a:spAutoFit/>
          </a:bodyPr>
          <a:lstStyle/>
          <a:p>
            <a:r>
              <a:rPr kumimoji="1" lang="en-US" altLang="ja-JP" sz="900" dirty="0"/>
              <a:t>VCC</a:t>
            </a:r>
            <a:endParaRPr kumimoji="1" lang="ja-JP" altLang="en-US" sz="900" dirty="0"/>
          </a:p>
        </p:txBody>
      </p:sp>
      <p:sp>
        <p:nvSpPr>
          <p:cNvPr id="393" name="テキスト ボックス 392">
            <a:extLst>
              <a:ext uri="{FF2B5EF4-FFF2-40B4-BE49-F238E27FC236}">
                <a16:creationId xmlns:a16="http://schemas.microsoft.com/office/drawing/2014/main" id="{842AB6A3-5C26-DCE3-9329-969F047A41FE}"/>
              </a:ext>
            </a:extLst>
          </p:cNvPr>
          <p:cNvSpPr txBox="1"/>
          <p:nvPr/>
        </p:nvSpPr>
        <p:spPr>
          <a:xfrm>
            <a:off x="10224368" y="3924497"/>
            <a:ext cx="964950" cy="230832"/>
          </a:xfrm>
          <a:prstGeom prst="rect">
            <a:avLst/>
          </a:prstGeom>
          <a:noFill/>
        </p:spPr>
        <p:txBody>
          <a:bodyPr wrap="square" rtlCol="0">
            <a:spAutoFit/>
          </a:bodyPr>
          <a:lstStyle/>
          <a:p>
            <a:r>
              <a:rPr kumimoji="1" lang="en-US" altLang="ja-JP" sz="900" dirty="0"/>
              <a:t>3.3V</a:t>
            </a:r>
            <a:endParaRPr kumimoji="1" lang="ja-JP" altLang="en-US" sz="900" dirty="0"/>
          </a:p>
        </p:txBody>
      </p:sp>
      <p:sp>
        <p:nvSpPr>
          <p:cNvPr id="395" name="テキスト ボックス 394">
            <a:extLst>
              <a:ext uri="{FF2B5EF4-FFF2-40B4-BE49-F238E27FC236}">
                <a16:creationId xmlns:a16="http://schemas.microsoft.com/office/drawing/2014/main" id="{757C3F4F-11E2-3EA5-DD8D-3053B379FF66}"/>
              </a:ext>
            </a:extLst>
          </p:cNvPr>
          <p:cNvSpPr txBox="1"/>
          <p:nvPr/>
        </p:nvSpPr>
        <p:spPr>
          <a:xfrm>
            <a:off x="-40217" y="5911518"/>
            <a:ext cx="726284" cy="230832"/>
          </a:xfrm>
          <a:prstGeom prst="rect">
            <a:avLst/>
          </a:prstGeom>
          <a:noFill/>
        </p:spPr>
        <p:txBody>
          <a:bodyPr wrap="square" rtlCol="0">
            <a:spAutoFit/>
          </a:bodyPr>
          <a:lstStyle/>
          <a:p>
            <a:r>
              <a:rPr kumimoji="1" lang="en-US" altLang="ja-JP" sz="900" dirty="0"/>
              <a:t>VCC</a:t>
            </a:r>
            <a:endParaRPr kumimoji="1" lang="ja-JP" altLang="en-US" sz="900" dirty="0"/>
          </a:p>
        </p:txBody>
      </p:sp>
      <p:sp>
        <p:nvSpPr>
          <p:cNvPr id="396" name="テキスト ボックス 395">
            <a:extLst>
              <a:ext uri="{FF2B5EF4-FFF2-40B4-BE49-F238E27FC236}">
                <a16:creationId xmlns:a16="http://schemas.microsoft.com/office/drawing/2014/main" id="{581E0A97-3062-147B-070B-193F63A5CD12}"/>
              </a:ext>
            </a:extLst>
          </p:cNvPr>
          <p:cNvSpPr txBox="1"/>
          <p:nvPr/>
        </p:nvSpPr>
        <p:spPr>
          <a:xfrm>
            <a:off x="560971" y="6120528"/>
            <a:ext cx="964950" cy="230832"/>
          </a:xfrm>
          <a:prstGeom prst="rect">
            <a:avLst/>
          </a:prstGeom>
          <a:noFill/>
        </p:spPr>
        <p:txBody>
          <a:bodyPr wrap="square" rtlCol="0">
            <a:spAutoFit/>
          </a:bodyPr>
          <a:lstStyle/>
          <a:p>
            <a:r>
              <a:rPr kumimoji="1" lang="en-US" altLang="ja-JP" sz="900" dirty="0"/>
              <a:t>3.3V</a:t>
            </a:r>
            <a:endParaRPr kumimoji="1" lang="ja-JP" altLang="en-US" sz="900" dirty="0"/>
          </a:p>
        </p:txBody>
      </p:sp>
      <p:sp>
        <p:nvSpPr>
          <p:cNvPr id="397" name="フローチャート: 結合子 396">
            <a:extLst>
              <a:ext uri="{FF2B5EF4-FFF2-40B4-BE49-F238E27FC236}">
                <a16:creationId xmlns:a16="http://schemas.microsoft.com/office/drawing/2014/main" id="{6B90707A-E50B-7DCB-AC77-AC1F638A1F55}"/>
              </a:ext>
            </a:extLst>
          </p:cNvPr>
          <p:cNvSpPr/>
          <p:nvPr/>
        </p:nvSpPr>
        <p:spPr>
          <a:xfrm>
            <a:off x="1879297" y="2528430"/>
            <a:ext cx="115946" cy="91896"/>
          </a:xfrm>
          <a:prstGeom prst="flowChartConnec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900"/>
          </a:p>
        </p:txBody>
      </p:sp>
    </p:spTree>
    <p:extLst>
      <p:ext uri="{BB962C8B-B14F-4D97-AF65-F5344CB8AC3E}">
        <p14:creationId xmlns:p14="http://schemas.microsoft.com/office/powerpoint/2010/main" val="3452773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268872-014A-B588-3C93-EA095A7BFF2A}"/>
              </a:ext>
            </a:extLst>
          </p:cNvPr>
          <p:cNvSpPr>
            <a:spLocks noGrp="1"/>
          </p:cNvSpPr>
          <p:nvPr>
            <p:ph type="title"/>
          </p:nvPr>
        </p:nvSpPr>
        <p:spPr/>
        <p:txBody>
          <a:bodyPr/>
          <a:lstStyle/>
          <a:p>
            <a:r>
              <a:rPr kumimoji="1" lang="en-US" altLang="ja-JP" dirty="0">
                <a:solidFill>
                  <a:schemeClr val="accent4"/>
                </a:solidFill>
                <a:latin typeface="HGP創英角ｺﾞｼｯｸUB" panose="020B0900000000000000" pitchFamily="50" charset="-128"/>
                <a:ea typeface="HGP創英角ｺﾞｼｯｸUB" panose="020B0900000000000000" pitchFamily="50" charset="-128"/>
              </a:rPr>
              <a:t>6</a:t>
            </a:r>
            <a:r>
              <a:rPr kumimoji="1" lang="ja-JP" altLang="en-US" dirty="0">
                <a:solidFill>
                  <a:schemeClr val="accent4"/>
                </a:solidFill>
                <a:latin typeface="HGP創英角ｺﾞｼｯｸUB" panose="020B0900000000000000" pitchFamily="50" charset="-128"/>
                <a:ea typeface="HGP創英角ｺﾞｼｯｸUB" panose="020B0900000000000000" pitchFamily="50" charset="-128"/>
              </a:rPr>
              <a:t>日目</a:t>
            </a:r>
          </a:p>
        </p:txBody>
      </p:sp>
      <p:sp>
        <p:nvSpPr>
          <p:cNvPr id="3" name="コンテンツ プレースホルダー 2">
            <a:extLst>
              <a:ext uri="{FF2B5EF4-FFF2-40B4-BE49-F238E27FC236}">
                <a16:creationId xmlns:a16="http://schemas.microsoft.com/office/drawing/2014/main" id="{07A632CF-EF10-8BC6-B18F-A160ECE06F33}"/>
              </a:ext>
            </a:extLst>
          </p:cNvPr>
          <p:cNvSpPr>
            <a:spLocks noGrp="1"/>
          </p:cNvSpPr>
          <p:nvPr>
            <p:ph idx="1"/>
          </p:nvPr>
        </p:nvSpPr>
        <p:spPr/>
        <p:txBody>
          <a:bodyPr/>
          <a:lstStyle/>
          <a:p>
            <a:r>
              <a:rPr lang="ja-JP" altLang="en-US" sz="3200" dirty="0">
                <a:latin typeface="HGS創英角ｺﾞｼｯｸUB" panose="020B0900000000000000" pitchFamily="50" charset="-128"/>
                <a:ea typeface="HGS創英角ｺﾞｼｯｸUB" panose="020B0900000000000000" pitchFamily="50" charset="-128"/>
              </a:rPr>
              <a:t>スケジュール変更</a:t>
            </a:r>
            <a:r>
              <a:rPr lang="en-US" altLang="ja-JP" sz="3200" dirty="0">
                <a:latin typeface="HGS創英角ｺﾞｼｯｸUB" panose="020B0900000000000000" pitchFamily="50" charset="-128"/>
                <a:ea typeface="HGS創英角ｺﾞｼｯｸUB" panose="020B0900000000000000" pitchFamily="50" charset="-128"/>
              </a:rPr>
              <a:t>(</a:t>
            </a:r>
            <a:r>
              <a:rPr lang="ja-JP" altLang="en-US" sz="3200" dirty="0">
                <a:latin typeface="HGS創英角ｺﾞｼｯｸUB" panose="020B0900000000000000" pitchFamily="50" charset="-128"/>
                <a:ea typeface="HGS創英角ｺﾞｼｯｸUB" panose="020B0900000000000000" pitchFamily="50" charset="-128"/>
              </a:rPr>
              <a:t>予定</a:t>
            </a:r>
            <a:r>
              <a:rPr lang="en-US" altLang="ja-JP" sz="3200" dirty="0">
                <a:latin typeface="HGS創英角ｺﾞｼｯｸUB" panose="020B0900000000000000" pitchFamily="50" charset="-128"/>
                <a:ea typeface="HGS創英角ｺﾞｼｯｸUB" panose="020B0900000000000000" pitchFamily="50" charset="-128"/>
              </a:rPr>
              <a:t>3</a:t>
            </a:r>
            <a:r>
              <a:rPr lang="ja-JP" altLang="en-US" sz="3200" dirty="0">
                <a:latin typeface="HGS創英角ｺﾞｼｯｸUB" panose="020B0900000000000000" pitchFamily="50" charset="-128"/>
                <a:ea typeface="HGS創英角ｺﾞｼｯｸUB" panose="020B0900000000000000" pitchFamily="50" charset="-128"/>
              </a:rPr>
              <a:t>の追加</a:t>
            </a:r>
            <a:r>
              <a:rPr lang="en-US" altLang="ja-JP" sz="3200" dirty="0">
                <a:latin typeface="HGS創英角ｺﾞｼｯｸUB" panose="020B0900000000000000" pitchFamily="50" charset="-128"/>
                <a:ea typeface="HGS創英角ｺﾞｼｯｸUB" panose="020B0900000000000000" pitchFamily="50" charset="-128"/>
              </a:rPr>
              <a:t>)</a:t>
            </a:r>
          </a:p>
          <a:p>
            <a:r>
              <a:rPr kumimoji="1" lang="ja-JP" altLang="en-US" sz="3200" dirty="0">
                <a:latin typeface="HGS創英角ｺﾞｼｯｸUB" panose="020B0900000000000000" pitchFamily="50" charset="-128"/>
                <a:ea typeface="HGS創英角ｺﾞｼｯｸUB" panose="020B0900000000000000" pitchFamily="50" charset="-128"/>
              </a:rPr>
              <a:t>課題</a:t>
            </a:r>
            <a:r>
              <a:rPr lang="en-US" altLang="ja-JP" sz="3200" dirty="0">
                <a:latin typeface="HGS創英角ｺﾞｼｯｸUB" panose="020B0900000000000000" pitchFamily="50" charset="-128"/>
                <a:ea typeface="HGS創英角ｺﾞｼｯｸUB" panose="020B0900000000000000" pitchFamily="50" charset="-128"/>
              </a:rPr>
              <a:t>2</a:t>
            </a:r>
            <a:r>
              <a:rPr kumimoji="1" lang="ja-JP" altLang="en-US" sz="3200" dirty="0">
                <a:latin typeface="HGS創英角ｺﾞｼｯｸUB" panose="020B0900000000000000" pitchFamily="50" charset="-128"/>
                <a:ea typeface="HGS創英角ｺﾞｼｯｸUB" panose="020B0900000000000000" pitchFamily="50" charset="-128"/>
              </a:rPr>
              <a:t>の計画</a:t>
            </a:r>
            <a:endParaRPr kumimoji="1" lang="en-US" altLang="ja-JP" sz="3200" dirty="0">
              <a:latin typeface="HGS創英角ｺﾞｼｯｸUB" panose="020B0900000000000000" pitchFamily="50" charset="-128"/>
              <a:ea typeface="HGS創英角ｺﾞｼｯｸUB" panose="020B0900000000000000" pitchFamily="50" charset="-128"/>
            </a:endParaRPr>
          </a:p>
          <a:p>
            <a:r>
              <a:rPr lang="ja-JP" altLang="en-US" sz="3200" dirty="0">
                <a:latin typeface="HGS創英角ｺﾞｼｯｸUB" panose="020B0900000000000000" pitchFamily="50" charset="-128"/>
                <a:ea typeface="HGS創英角ｺﾞｼｯｸUB" panose="020B0900000000000000" pitchFamily="50" charset="-128"/>
              </a:rPr>
              <a:t>自分が担当する機能の確認</a:t>
            </a:r>
            <a:endParaRPr kumimoji="1" lang="en-US" altLang="ja-JP" sz="3200" dirty="0">
              <a:latin typeface="HGS創英角ｺﾞｼｯｸUB" panose="020B0900000000000000" pitchFamily="50" charset="-128"/>
              <a:ea typeface="HGS創英角ｺﾞｼｯｸUB" panose="020B0900000000000000" pitchFamily="50" charset="-128"/>
            </a:endParaRPr>
          </a:p>
          <a:p>
            <a:r>
              <a:rPr kumimoji="1" lang="ja-JP" altLang="en-US" sz="3200" dirty="0">
                <a:latin typeface="HGS創英角ｺﾞｼｯｸUB" panose="020B0900000000000000" pitchFamily="50" charset="-128"/>
                <a:ea typeface="HGS創英角ｺﾞｼｯｸUB" panose="020B0900000000000000" pitchFamily="50" charset="-128"/>
              </a:rPr>
              <a:t>示された課題を実現するための情報収集</a:t>
            </a:r>
            <a:endParaRPr kumimoji="1" lang="en-US" altLang="ja-JP" sz="3200" dirty="0">
              <a:latin typeface="HGS創英角ｺﾞｼｯｸUB" panose="020B0900000000000000" pitchFamily="50" charset="-128"/>
              <a:ea typeface="HGS創英角ｺﾞｼｯｸUB" panose="020B0900000000000000" pitchFamily="50" charset="-128"/>
            </a:endParaRPr>
          </a:p>
          <a:p>
            <a:r>
              <a:rPr kumimoji="1" lang="ja-JP" altLang="en-US" sz="3200" dirty="0">
                <a:latin typeface="HGS創英角ｺﾞｼｯｸUB" panose="020B0900000000000000" pitchFamily="50" charset="-128"/>
                <a:ea typeface="HGS創英角ｺﾞｼｯｸUB" panose="020B0900000000000000" pitchFamily="50" charset="-128"/>
              </a:rPr>
              <a:t>コーディング＆デバック</a:t>
            </a:r>
            <a:endParaRPr kumimoji="1" lang="ja-JP" altLang="en-US" sz="3200" dirty="0"/>
          </a:p>
          <a:p>
            <a:endParaRPr kumimoji="1" lang="ja-JP" altLang="en-US" dirty="0"/>
          </a:p>
        </p:txBody>
      </p:sp>
    </p:spTree>
    <p:extLst>
      <p:ext uri="{BB962C8B-B14F-4D97-AF65-F5344CB8AC3E}">
        <p14:creationId xmlns:p14="http://schemas.microsoft.com/office/powerpoint/2010/main" val="28507388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2BDFED-5316-2FC1-5FC1-D1EEB7E35E43}"/>
              </a:ext>
            </a:extLst>
          </p:cNvPr>
          <p:cNvSpPr>
            <a:spLocks noGrp="1"/>
          </p:cNvSpPr>
          <p:nvPr>
            <p:ph type="title"/>
          </p:nvPr>
        </p:nvSpPr>
        <p:spPr/>
        <p:txBody>
          <a:bodyPr/>
          <a:lstStyle/>
          <a:p>
            <a:r>
              <a:rPr kumimoji="1" lang="en-US" altLang="ja-JP" dirty="0">
                <a:solidFill>
                  <a:schemeClr val="accent4"/>
                </a:solidFill>
                <a:latin typeface="HGP創英角ｺﾞｼｯｸUB" panose="020B0900000000000000" pitchFamily="50" charset="-128"/>
                <a:ea typeface="HGP創英角ｺﾞｼｯｸUB" panose="020B0900000000000000" pitchFamily="50" charset="-128"/>
              </a:rPr>
              <a:t>7</a:t>
            </a:r>
            <a:r>
              <a:rPr kumimoji="1" lang="ja-JP" altLang="en-US" dirty="0">
                <a:solidFill>
                  <a:schemeClr val="accent4"/>
                </a:solidFill>
                <a:latin typeface="HGP創英角ｺﾞｼｯｸUB" panose="020B0900000000000000" pitchFamily="50" charset="-128"/>
                <a:ea typeface="HGP創英角ｺﾞｼｯｸUB" panose="020B0900000000000000" pitchFamily="50" charset="-128"/>
              </a:rPr>
              <a:t>日目</a:t>
            </a:r>
            <a:endParaRPr kumimoji="1" lang="ja-JP" altLang="en-US" dirty="0"/>
          </a:p>
        </p:txBody>
      </p:sp>
      <p:sp>
        <p:nvSpPr>
          <p:cNvPr id="3" name="コンテンツ プレースホルダー 2">
            <a:extLst>
              <a:ext uri="{FF2B5EF4-FFF2-40B4-BE49-F238E27FC236}">
                <a16:creationId xmlns:a16="http://schemas.microsoft.com/office/drawing/2014/main" id="{C90D0EE9-E84A-FDE7-031F-49C40B16B31B}"/>
              </a:ext>
            </a:extLst>
          </p:cNvPr>
          <p:cNvSpPr>
            <a:spLocks noGrp="1"/>
          </p:cNvSpPr>
          <p:nvPr>
            <p:ph idx="1"/>
          </p:nvPr>
        </p:nvSpPr>
        <p:spPr/>
        <p:txBody>
          <a:bodyPr/>
          <a:lstStyle/>
          <a:p>
            <a:r>
              <a:rPr kumimoji="1" lang="ja-JP" altLang="en-US" sz="3200" dirty="0">
                <a:latin typeface="HGP創英角ｺﾞｼｯｸUB" panose="020B0900000000000000" pitchFamily="50" charset="-128"/>
                <a:ea typeface="HGP創英角ｺﾞｼｯｸUB" panose="020B0900000000000000" pitchFamily="50" charset="-128"/>
              </a:rPr>
              <a:t>課題の一部変更</a:t>
            </a:r>
            <a:endParaRPr lang="en-US" altLang="ja-JP" sz="3200" dirty="0">
              <a:latin typeface="HGP創英角ｺﾞｼｯｸUB" panose="020B0900000000000000" pitchFamily="50" charset="-128"/>
              <a:ea typeface="HGP創英角ｺﾞｼｯｸUB" panose="020B0900000000000000" pitchFamily="50" charset="-128"/>
            </a:endParaRPr>
          </a:p>
          <a:p>
            <a:r>
              <a:rPr kumimoji="1" lang="ja-JP" altLang="en-US" sz="3200" dirty="0">
                <a:latin typeface="HGP創英角ｺﾞｼｯｸUB" panose="020B0900000000000000" pitchFamily="50" charset="-128"/>
                <a:ea typeface="HGP創英角ｺﾞｼｯｸUB" panose="020B0900000000000000" pitchFamily="50" charset="-128"/>
              </a:rPr>
              <a:t>シリアル通信を使用し、リモートログオンクライアント「</a:t>
            </a:r>
            <a:r>
              <a:rPr kumimoji="1" lang="en-US" altLang="ja-JP" sz="3200" dirty="0">
                <a:latin typeface="HGP創英角ｺﾞｼｯｸUB" panose="020B0900000000000000" pitchFamily="50" charset="-128"/>
                <a:ea typeface="HGP創英角ｺﾞｼｯｸUB" panose="020B0900000000000000" pitchFamily="50" charset="-128"/>
              </a:rPr>
              <a:t>Tera _Term</a:t>
            </a:r>
            <a:r>
              <a:rPr kumimoji="1" lang="ja-JP" altLang="en-US" sz="3200" dirty="0">
                <a:latin typeface="HGP創英角ｺﾞｼｯｸUB" panose="020B0900000000000000" pitchFamily="50" charset="-128"/>
                <a:ea typeface="HGP創英角ｺﾞｼｯｸUB" panose="020B0900000000000000" pitchFamily="50" charset="-128"/>
              </a:rPr>
              <a:t>」に温度を表示できるようにする</a:t>
            </a:r>
            <a:endParaRPr kumimoji="1" lang="en-US" altLang="ja-JP" sz="3200" dirty="0">
              <a:latin typeface="HGP創英角ｺﾞｼｯｸUB" panose="020B0900000000000000" pitchFamily="50" charset="-128"/>
              <a:ea typeface="HGP創英角ｺﾞｼｯｸUB" panose="020B0900000000000000" pitchFamily="50" charset="-128"/>
            </a:endParaRPr>
          </a:p>
          <a:p>
            <a:r>
              <a:rPr lang="ja-JP" altLang="en-US" sz="3200" dirty="0">
                <a:latin typeface="HGP創英角ｺﾞｼｯｸUB" panose="020B0900000000000000" pitchFamily="50" charset="-128"/>
                <a:ea typeface="HGP創英角ｺﾞｼｯｸUB" panose="020B0900000000000000" pitchFamily="50" charset="-128"/>
              </a:rPr>
              <a:t>データシートを読み各種設定をしていく</a:t>
            </a:r>
            <a:endParaRPr kumimoji="1" lang="en-US" altLang="ja-JP" sz="3200" dirty="0">
              <a:latin typeface="HGP創英角ｺﾞｼｯｸUB" panose="020B0900000000000000" pitchFamily="50" charset="-128"/>
              <a:ea typeface="HGP創英角ｺﾞｼｯｸUB" panose="020B0900000000000000" pitchFamily="50" charset="-128"/>
            </a:endParaRPr>
          </a:p>
          <a:p>
            <a:endParaRPr kumimoji="1" lang="en-US" altLang="ja-JP" sz="3200" dirty="0">
              <a:latin typeface="HGP創英角ｺﾞｼｯｸUB" panose="020B0900000000000000" pitchFamily="50" charset="-128"/>
              <a:ea typeface="HGP創英角ｺﾞｼｯｸUB" panose="020B0900000000000000" pitchFamily="50" charset="-128"/>
            </a:endParaRPr>
          </a:p>
          <a:p>
            <a:endParaRPr kumimoji="1" lang="en-US" altLang="ja-JP" sz="3200" dirty="0">
              <a:latin typeface="HGP創英角ｺﾞｼｯｸUB" panose="020B0900000000000000" pitchFamily="50" charset="-128"/>
              <a:ea typeface="HGP創英角ｺﾞｼｯｸUB" panose="020B0900000000000000" pitchFamily="50" charset="-128"/>
            </a:endParaRPr>
          </a:p>
          <a:p>
            <a:endParaRPr kumimoji="1" lang="ja-JP" altLang="en-US" dirty="0"/>
          </a:p>
        </p:txBody>
      </p:sp>
    </p:spTree>
    <p:extLst>
      <p:ext uri="{BB962C8B-B14F-4D97-AF65-F5344CB8AC3E}">
        <p14:creationId xmlns:p14="http://schemas.microsoft.com/office/powerpoint/2010/main" val="12883341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48F8D7-9558-9ABE-1995-0EAB4E3183D8}"/>
              </a:ext>
            </a:extLst>
          </p:cNvPr>
          <p:cNvSpPr>
            <a:spLocks noGrp="1"/>
          </p:cNvSpPr>
          <p:nvPr>
            <p:ph type="title"/>
          </p:nvPr>
        </p:nvSpPr>
        <p:spPr/>
        <p:txBody>
          <a:bodyPr/>
          <a:lstStyle/>
          <a:p>
            <a:r>
              <a:rPr lang="en-US" altLang="ja-JP" dirty="0">
                <a:solidFill>
                  <a:schemeClr val="accent4"/>
                </a:solidFill>
                <a:latin typeface="HGP創英角ｺﾞｼｯｸUB" panose="020B0900000000000000" pitchFamily="50" charset="-128"/>
                <a:ea typeface="HGP創英角ｺﾞｼｯｸUB" panose="020B0900000000000000" pitchFamily="50" charset="-128"/>
              </a:rPr>
              <a:t>8</a:t>
            </a:r>
            <a:r>
              <a:rPr kumimoji="1" lang="ja-JP" altLang="en-US" dirty="0">
                <a:solidFill>
                  <a:schemeClr val="accent4"/>
                </a:solidFill>
                <a:latin typeface="HGP創英角ｺﾞｼｯｸUB" panose="020B0900000000000000" pitchFamily="50" charset="-128"/>
                <a:ea typeface="HGP創英角ｺﾞｼｯｸUB" panose="020B0900000000000000" pitchFamily="50" charset="-128"/>
              </a:rPr>
              <a:t>日目</a:t>
            </a:r>
            <a:endParaRPr kumimoji="1" lang="ja-JP" altLang="en-US" dirty="0"/>
          </a:p>
        </p:txBody>
      </p:sp>
      <p:sp>
        <p:nvSpPr>
          <p:cNvPr id="3" name="コンテンツ プレースホルダー 2">
            <a:extLst>
              <a:ext uri="{FF2B5EF4-FFF2-40B4-BE49-F238E27FC236}">
                <a16:creationId xmlns:a16="http://schemas.microsoft.com/office/drawing/2014/main" id="{29CD26F5-6519-15FA-E207-AB82E2965889}"/>
              </a:ext>
            </a:extLst>
          </p:cNvPr>
          <p:cNvSpPr>
            <a:spLocks noGrp="1"/>
          </p:cNvSpPr>
          <p:nvPr>
            <p:ph idx="1"/>
          </p:nvPr>
        </p:nvSpPr>
        <p:spPr/>
        <p:txBody>
          <a:bodyPr>
            <a:normAutofit/>
          </a:bodyPr>
          <a:lstStyle/>
          <a:p>
            <a:r>
              <a:rPr kumimoji="1" lang="ja-JP" altLang="en-US" sz="3200" dirty="0">
                <a:latin typeface="HGP創英角ｺﾞｼｯｸUB" panose="020B0900000000000000" pitchFamily="50" charset="-128"/>
                <a:ea typeface="HGP創英角ｺﾞｼｯｸUB" panose="020B0900000000000000" pitchFamily="50" charset="-128"/>
              </a:rPr>
              <a:t>マイコンのデータシートを読み</a:t>
            </a:r>
            <a:r>
              <a:rPr kumimoji="1" lang="en-US" altLang="ja-JP" sz="3200" dirty="0">
                <a:latin typeface="HGP創英角ｺﾞｼｯｸUB" panose="020B0900000000000000" pitchFamily="50" charset="-128"/>
                <a:ea typeface="HGP創英角ｺﾞｼｯｸUB" panose="020B0900000000000000" pitchFamily="50" charset="-128"/>
              </a:rPr>
              <a:t>UART</a:t>
            </a:r>
            <a:r>
              <a:rPr kumimoji="1" lang="ja-JP" altLang="en-US" sz="3200" dirty="0">
                <a:latin typeface="HGP創英角ｺﾞｼｯｸUB" panose="020B0900000000000000" pitchFamily="50" charset="-128"/>
                <a:ea typeface="HGP創英角ｺﾞｼｯｸUB" panose="020B0900000000000000" pitchFamily="50" charset="-128"/>
              </a:rPr>
              <a:t>の設定に必要な設定</a:t>
            </a:r>
            <a:r>
              <a:rPr lang="ja-JP" altLang="en-US" sz="3200" dirty="0">
                <a:latin typeface="HGP創英角ｺﾞｼｯｸUB" panose="020B0900000000000000" pitchFamily="50" charset="-128"/>
                <a:ea typeface="HGP創英角ｺﾞｼｯｸUB" panose="020B0900000000000000" pitchFamily="50" charset="-128"/>
              </a:rPr>
              <a:t>を調べる</a:t>
            </a:r>
            <a:endParaRPr lang="en-US" altLang="ja-JP" sz="3200" dirty="0">
              <a:latin typeface="HGP創英角ｺﾞｼｯｸUB" panose="020B0900000000000000" pitchFamily="50" charset="-128"/>
              <a:ea typeface="HGP創英角ｺﾞｼｯｸUB" panose="020B0900000000000000" pitchFamily="50" charset="-128"/>
            </a:endParaRPr>
          </a:p>
          <a:p>
            <a:r>
              <a:rPr lang="ja-JP" altLang="en-US" sz="3200" dirty="0">
                <a:latin typeface="HGP創英角ｺﾞｼｯｸUB" panose="020B0900000000000000" pitchFamily="50" charset="-128"/>
                <a:ea typeface="HGP創英角ｺﾞｼｯｸUB" panose="020B0900000000000000" pitchFamily="50" charset="-128"/>
              </a:rPr>
              <a:t>ノイズ処理の調整</a:t>
            </a:r>
            <a:endParaRPr lang="en-US" altLang="ja-JP" sz="3200" dirty="0">
              <a:latin typeface="HGP創英角ｺﾞｼｯｸUB" panose="020B0900000000000000" pitchFamily="50" charset="-128"/>
              <a:ea typeface="HGP創英角ｺﾞｼｯｸUB" panose="020B0900000000000000" pitchFamily="50" charset="-128"/>
            </a:endParaRPr>
          </a:p>
          <a:p>
            <a:pPr marL="0" indent="0">
              <a:buNone/>
            </a:pPr>
            <a:endParaRPr lang="en-US" altLang="ja-JP" sz="3200" dirty="0">
              <a:latin typeface="HGP創英角ｺﾞｼｯｸUB" panose="020B0900000000000000" pitchFamily="50" charset="-128"/>
              <a:ea typeface="HGP創英角ｺﾞｼｯｸUB" panose="020B0900000000000000" pitchFamily="50" charset="-128"/>
            </a:endParaRPr>
          </a:p>
          <a:p>
            <a:r>
              <a:rPr lang="ja-JP" altLang="en-US" sz="2000" dirty="0">
                <a:latin typeface="HGP創英角ｺﾞｼｯｸUB" panose="020B0900000000000000" pitchFamily="50" charset="-128"/>
                <a:ea typeface="HGP創英角ｺﾞｼｯｸUB" panose="020B0900000000000000" pitchFamily="50" charset="-128"/>
              </a:rPr>
              <a:t>課題</a:t>
            </a:r>
            <a:r>
              <a:rPr lang="en-US" altLang="ja-JP" sz="2000" dirty="0">
                <a:latin typeface="HGP創英角ｺﾞｼｯｸUB" panose="020B0900000000000000" pitchFamily="50" charset="-128"/>
                <a:ea typeface="HGP創英角ｺﾞｼｯｸUB" panose="020B0900000000000000" pitchFamily="50" charset="-128"/>
              </a:rPr>
              <a:t>1</a:t>
            </a:r>
            <a:r>
              <a:rPr lang="ja-JP" altLang="en-US" sz="2000" dirty="0">
                <a:latin typeface="HGP創英角ｺﾞｼｯｸUB" panose="020B0900000000000000" pitchFamily="50" charset="-128"/>
                <a:ea typeface="HGP創英角ｺﾞｼｯｸUB" panose="020B0900000000000000" pitchFamily="50" charset="-128"/>
              </a:rPr>
              <a:t>よりも処理速度が落ちたことによりノイズ除去性能が下がってしまったためその調整を行う</a:t>
            </a:r>
            <a:endParaRPr kumimoji="1" lang="ja-JP" altLang="en-US" sz="2000" dirty="0">
              <a:latin typeface="HGP創英角ｺﾞｼｯｸUB" panose="020B0900000000000000" pitchFamily="50" charset="-128"/>
              <a:ea typeface="HGP創英角ｺﾞｼｯｸUB" panose="020B0900000000000000" pitchFamily="50" charset="-128"/>
            </a:endParaRPr>
          </a:p>
          <a:p>
            <a:endParaRPr kumimoji="1" lang="ja-JP" altLang="en-US" sz="3200" dirty="0">
              <a:latin typeface="HGP創英角ｺﾞｼｯｸUB" panose="020B0900000000000000" pitchFamily="50" charset="-128"/>
              <a:ea typeface="HGP創英角ｺﾞｼｯｸUB" panose="020B0900000000000000" pitchFamily="50" charset="-128"/>
            </a:endParaRPr>
          </a:p>
        </p:txBody>
      </p:sp>
    </p:spTree>
    <p:extLst>
      <p:ext uri="{BB962C8B-B14F-4D97-AF65-F5344CB8AC3E}">
        <p14:creationId xmlns:p14="http://schemas.microsoft.com/office/powerpoint/2010/main" val="2901863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0905A8-9157-FA12-3598-32FD2393C318}"/>
              </a:ext>
            </a:extLst>
          </p:cNvPr>
          <p:cNvSpPr>
            <a:spLocks noGrp="1"/>
          </p:cNvSpPr>
          <p:nvPr>
            <p:ph type="title"/>
          </p:nvPr>
        </p:nvSpPr>
        <p:spPr/>
        <p:txBody>
          <a:bodyPr/>
          <a:lstStyle/>
          <a:p>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目次</a:t>
            </a:r>
          </a:p>
        </p:txBody>
      </p:sp>
      <p:sp>
        <p:nvSpPr>
          <p:cNvPr id="3" name="コンテンツ プレースホルダー 2">
            <a:extLst>
              <a:ext uri="{FF2B5EF4-FFF2-40B4-BE49-F238E27FC236}">
                <a16:creationId xmlns:a16="http://schemas.microsoft.com/office/drawing/2014/main" id="{D56A2E86-5D0A-B732-EEB8-4CC08ED807A5}"/>
              </a:ext>
            </a:extLst>
          </p:cNvPr>
          <p:cNvSpPr>
            <a:spLocks noGrp="1"/>
          </p:cNvSpPr>
          <p:nvPr>
            <p:ph idx="1"/>
          </p:nvPr>
        </p:nvSpPr>
        <p:spPr>
          <a:xfrm>
            <a:off x="789477" y="1930400"/>
            <a:ext cx="8596668" cy="4237487"/>
          </a:xfrm>
        </p:spPr>
        <p:txBody>
          <a:bodyPr>
            <a:noAutofit/>
          </a:bodyPr>
          <a:lstStyle/>
          <a:p>
            <a:pPr marL="0" indent="0">
              <a:buNone/>
            </a:pPr>
            <a:r>
              <a:rPr kumimoji="1" lang="en-US" altLang="ja-JP" sz="3200" dirty="0">
                <a:latin typeface="HGS創英角ｺﾞｼｯｸUB" panose="020B0900000000000000" pitchFamily="50" charset="-128"/>
                <a:ea typeface="HGS創英角ｺﾞｼｯｸUB" panose="020B0900000000000000" pitchFamily="50" charset="-128"/>
              </a:rPr>
              <a:t>1.</a:t>
            </a:r>
            <a:r>
              <a:rPr kumimoji="1" lang="ja-JP" altLang="en-US" sz="3200" dirty="0">
                <a:latin typeface="HGS創英角ｺﾞｼｯｸUB" panose="020B0900000000000000" pitchFamily="50" charset="-128"/>
                <a:ea typeface="HGS創英角ｺﾞｼｯｸUB" panose="020B0900000000000000" pitchFamily="50" charset="-128"/>
              </a:rPr>
              <a:t>実習計画</a:t>
            </a:r>
            <a:endParaRPr kumimoji="1" lang="en-US" altLang="ja-JP" sz="3200" dirty="0">
              <a:latin typeface="HGS創英角ｺﾞｼｯｸUB" panose="020B0900000000000000" pitchFamily="50" charset="-128"/>
              <a:ea typeface="HGS創英角ｺﾞｼｯｸUB" panose="020B0900000000000000" pitchFamily="50" charset="-128"/>
            </a:endParaRPr>
          </a:p>
          <a:p>
            <a:pPr marL="0" indent="0">
              <a:buNone/>
            </a:pPr>
            <a:endParaRPr kumimoji="1" lang="en-US" altLang="ja-JP" sz="3200" dirty="0">
              <a:latin typeface="HGS創英角ｺﾞｼｯｸUB" panose="020B0900000000000000" pitchFamily="50" charset="-128"/>
              <a:ea typeface="HGS創英角ｺﾞｼｯｸUB" panose="020B0900000000000000" pitchFamily="50" charset="-128"/>
            </a:endParaRPr>
          </a:p>
          <a:p>
            <a:pPr marL="0" indent="0">
              <a:buNone/>
            </a:pPr>
            <a:r>
              <a:rPr kumimoji="1" lang="en-US" altLang="ja-JP" sz="3200" dirty="0">
                <a:latin typeface="HGS創英角ｺﾞｼｯｸUB" panose="020B0900000000000000" pitchFamily="50" charset="-128"/>
                <a:ea typeface="HGS創英角ｺﾞｼｯｸUB" panose="020B0900000000000000" pitchFamily="50" charset="-128"/>
              </a:rPr>
              <a:t>2.</a:t>
            </a:r>
            <a:r>
              <a:rPr lang="ja-JP" altLang="en-US" sz="3200" dirty="0">
                <a:latin typeface="HGS創英角ｺﾞｼｯｸUB" panose="020B0900000000000000" pitchFamily="50" charset="-128"/>
                <a:ea typeface="HGS創英角ｺﾞｼｯｸUB" panose="020B0900000000000000" pitchFamily="50" charset="-128"/>
              </a:rPr>
              <a:t>結果</a:t>
            </a:r>
            <a:endParaRPr lang="en-US" altLang="ja-JP" sz="3200" dirty="0">
              <a:latin typeface="HGS創英角ｺﾞｼｯｸUB" panose="020B0900000000000000" pitchFamily="50" charset="-128"/>
              <a:ea typeface="HGS創英角ｺﾞｼｯｸUB" panose="020B0900000000000000" pitchFamily="50" charset="-128"/>
            </a:endParaRPr>
          </a:p>
          <a:p>
            <a:pPr marL="0" indent="0">
              <a:buNone/>
            </a:pPr>
            <a:endParaRPr kumimoji="1" lang="en-US" altLang="ja-JP" sz="3200" dirty="0">
              <a:latin typeface="HGS創英角ｺﾞｼｯｸUB" panose="020B0900000000000000" pitchFamily="50" charset="-128"/>
              <a:ea typeface="HGS創英角ｺﾞｼｯｸUB" panose="020B0900000000000000" pitchFamily="50" charset="-128"/>
            </a:endParaRPr>
          </a:p>
          <a:p>
            <a:pPr marL="0" indent="0">
              <a:buNone/>
            </a:pPr>
            <a:r>
              <a:rPr lang="en-US" altLang="ja-JP" sz="3200" dirty="0">
                <a:latin typeface="HGS創英角ｺﾞｼｯｸUB" panose="020B0900000000000000" pitchFamily="50" charset="-128"/>
                <a:ea typeface="HGS創英角ｺﾞｼｯｸUB" panose="020B0900000000000000" pitchFamily="50" charset="-128"/>
              </a:rPr>
              <a:t>3.</a:t>
            </a:r>
            <a:r>
              <a:rPr kumimoji="1" lang="ja-JP" altLang="en-US" sz="3200" dirty="0">
                <a:latin typeface="HGS創英角ｺﾞｼｯｸUB" panose="020B0900000000000000" pitchFamily="50" charset="-128"/>
                <a:ea typeface="HGS創英角ｺﾞｼｯｸUB" panose="020B0900000000000000" pitchFamily="50" charset="-128"/>
              </a:rPr>
              <a:t>作業内容の説明</a:t>
            </a:r>
            <a:endParaRPr lang="en-US" altLang="ja-JP" sz="3200" dirty="0">
              <a:latin typeface="HGS創英角ｺﾞｼｯｸUB" panose="020B0900000000000000" pitchFamily="50" charset="-128"/>
              <a:ea typeface="HGS創英角ｺﾞｼｯｸUB" panose="020B0900000000000000" pitchFamily="50" charset="-128"/>
            </a:endParaRPr>
          </a:p>
          <a:p>
            <a:pPr marL="0" indent="0">
              <a:buNone/>
            </a:pPr>
            <a:endParaRPr lang="en-US" altLang="ja-JP" sz="3200" dirty="0">
              <a:latin typeface="HGS創英角ｺﾞｼｯｸUB" panose="020B0900000000000000" pitchFamily="50" charset="-128"/>
              <a:ea typeface="HGS創英角ｺﾞｼｯｸUB" panose="020B0900000000000000" pitchFamily="50" charset="-128"/>
            </a:endParaRPr>
          </a:p>
          <a:p>
            <a:pPr marL="0" indent="0">
              <a:buNone/>
            </a:pPr>
            <a:r>
              <a:rPr kumimoji="1" lang="en-US" altLang="ja-JP" sz="3200" dirty="0">
                <a:latin typeface="HGS創英角ｺﾞｼｯｸUB" panose="020B0900000000000000" pitchFamily="50" charset="-128"/>
                <a:ea typeface="HGS創英角ｺﾞｼｯｸUB" panose="020B0900000000000000" pitchFamily="50" charset="-128"/>
              </a:rPr>
              <a:t>4.</a:t>
            </a:r>
            <a:r>
              <a:rPr kumimoji="1" lang="ja-JP" altLang="en-US" sz="3200" dirty="0">
                <a:latin typeface="HGS創英角ｺﾞｼｯｸUB" panose="020B0900000000000000" pitchFamily="50" charset="-128"/>
                <a:ea typeface="HGS創英角ｺﾞｼｯｸUB" panose="020B0900000000000000" pitchFamily="50" charset="-128"/>
              </a:rPr>
              <a:t>まとめ</a:t>
            </a:r>
            <a:endParaRPr kumimoji="1" lang="en-US" altLang="ja-JP" sz="3200" dirty="0">
              <a:latin typeface="HGS創英角ｺﾞｼｯｸUB" panose="020B0900000000000000" pitchFamily="50" charset="-128"/>
              <a:ea typeface="HGS創英角ｺﾞｼｯｸUB" panose="020B0900000000000000" pitchFamily="50" charset="-128"/>
            </a:endParaRPr>
          </a:p>
          <a:p>
            <a:pPr marL="0" indent="0">
              <a:buNone/>
            </a:pPr>
            <a:endParaRPr kumimoji="1" lang="ja-JP" altLang="en-US" sz="3200" dirty="0">
              <a:latin typeface="HGS創英角ｺﾞｼｯｸUB" panose="020B0900000000000000" pitchFamily="50" charset="-128"/>
              <a:ea typeface="HGS創英角ｺﾞｼｯｸUB" panose="020B0900000000000000" pitchFamily="50" charset="-128"/>
            </a:endParaRPr>
          </a:p>
        </p:txBody>
      </p:sp>
    </p:spTree>
    <p:extLst>
      <p:ext uri="{BB962C8B-B14F-4D97-AF65-F5344CB8AC3E}">
        <p14:creationId xmlns:p14="http://schemas.microsoft.com/office/powerpoint/2010/main" val="38806674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6B6648-6C3D-BA05-6DA6-2E3F1C424330}"/>
              </a:ext>
            </a:extLst>
          </p:cNvPr>
          <p:cNvSpPr>
            <a:spLocks noGrp="1"/>
          </p:cNvSpPr>
          <p:nvPr>
            <p:ph type="title"/>
          </p:nvPr>
        </p:nvSpPr>
        <p:spPr/>
        <p:txBody>
          <a:bodyPr/>
          <a:lstStyle/>
          <a:p>
            <a:r>
              <a:rPr lang="en-US" altLang="ja-JP" dirty="0">
                <a:solidFill>
                  <a:schemeClr val="accent4"/>
                </a:solidFill>
                <a:latin typeface="HGP創英角ｺﾞｼｯｸUB" panose="020B0900000000000000" pitchFamily="50" charset="-128"/>
                <a:ea typeface="HGP創英角ｺﾞｼｯｸUB" panose="020B0900000000000000" pitchFamily="50" charset="-128"/>
              </a:rPr>
              <a:t>9</a:t>
            </a:r>
            <a:r>
              <a:rPr kumimoji="1" lang="ja-JP" altLang="en-US" dirty="0">
                <a:solidFill>
                  <a:schemeClr val="accent4"/>
                </a:solidFill>
                <a:latin typeface="HGP創英角ｺﾞｼｯｸUB" panose="020B0900000000000000" pitchFamily="50" charset="-128"/>
                <a:ea typeface="HGP創英角ｺﾞｼｯｸUB" panose="020B0900000000000000" pitchFamily="50" charset="-128"/>
              </a:rPr>
              <a:t>日目</a:t>
            </a:r>
            <a:endParaRPr kumimoji="1" lang="ja-JP" altLang="en-US" dirty="0"/>
          </a:p>
        </p:txBody>
      </p:sp>
      <p:sp>
        <p:nvSpPr>
          <p:cNvPr id="3" name="コンテンツ プレースホルダー 2">
            <a:extLst>
              <a:ext uri="{FF2B5EF4-FFF2-40B4-BE49-F238E27FC236}">
                <a16:creationId xmlns:a16="http://schemas.microsoft.com/office/drawing/2014/main" id="{ADAA4D5E-A0E0-9359-DC59-23AAC0D8AFDD}"/>
              </a:ext>
            </a:extLst>
          </p:cNvPr>
          <p:cNvSpPr>
            <a:spLocks noGrp="1"/>
          </p:cNvSpPr>
          <p:nvPr>
            <p:ph idx="1"/>
          </p:nvPr>
        </p:nvSpPr>
        <p:spPr/>
        <p:txBody>
          <a:bodyPr>
            <a:normAutofit/>
          </a:bodyPr>
          <a:lstStyle/>
          <a:p>
            <a:r>
              <a:rPr lang="ja-JP" altLang="en-US" sz="3200" dirty="0">
                <a:latin typeface="HGP創英角ｺﾞｼｯｸUB" panose="020B0900000000000000" pitchFamily="50" charset="-128"/>
                <a:ea typeface="HGP創英角ｺﾞｼｯｸUB" panose="020B0900000000000000" pitchFamily="50" charset="-128"/>
              </a:rPr>
              <a:t>課題</a:t>
            </a:r>
            <a:r>
              <a:rPr lang="en-US" altLang="ja-JP" sz="3200" dirty="0">
                <a:latin typeface="HGP創英角ｺﾞｼｯｸUB" panose="020B0900000000000000" pitchFamily="50" charset="-128"/>
                <a:ea typeface="HGP創英角ｺﾞｼｯｸUB" panose="020B0900000000000000" pitchFamily="50" charset="-128"/>
              </a:rPr>
              <a:t>2</a:t>
            </a:r>
            <a:r>
              <a:rPr lang="ja-JP" altLang="en-US" sz="3200" dirty="0">
                <a:latin typeface="HGP創英角ｺﾞｼｯｸUB" panose="020B0900000000000000" pitchFamily="50" charset="-128"/>
                <a:ea typeface="HGP創英角ｺﾞｼｯｸUB" panose="020B0900000000000000" pitchFamily="50" charset="-128"/>
              </a:rPr>
              <a:t>の説明</a:t>
            </a:r>
          </a:p>
          <a:p>
            <a:r>
              <a:rPr kumimoji="1" lang="ja-JP" altLang="en-US" sz="3200" dirty="0">
                <a:latin typeface="HGP創英角ｺﾞｼｯｸUB" panose="020B0900000000000000" pitchFamily="50" charset="-128"/>
                <a:ea typeface="HGP創英角ｺﾞｼｯｸUB" panose="020B0900000000000000" pitchFamily="50" charset="-128"/>
              </a:rPr>
              <a:t>資料作成</a:t>
            </a:r>
            <a:endParaRPr kumimoji="1" lang="en-US" altLang="ja-JP" sz="3200" dirty="0">
              <a:latin typeface="HGP創英角ｺﾞｼｯｸUB" panose="020B0900000000000000" pitchFamily="50" charset="-128"/>
              <a:ea typeface="HGP創英角ｺﾞｼｯｸUB" panose="020B0900000000000000" pitchFamily="50" charset="-128"/>
            </a:endParaRPr>
          </a:p>
        </p:txBody>
      </p:sp>
    </p:spTree>
    <p:extLst>
      <p:ext uri="{BB962C8B-B14F-4D97-AF65-F5344CB8AC3E}">
        <p14:creationId xmlns:p14="http://schemas.microsoft.com/office/powerpoint/2010/main" val="17529898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B17199-EAAD-8EE2-B65C-D79EF13D3F4D}"/>
              </a:ext>
            </a:extLst>
          </p:cNvPr>
          <p:cNvSpPr>
            <a:spLocks noGrp="1"/>
          </p:cNvSpPr>
          <p:nvPr>
            <p:ph type="title"/>
          </p:nvPr>
        </p:nvSpPr>
        <p:spPr/>
        <p:txBody>
          <a:bodyPr/>
          <a:lstStyle/>
          <a:p>
            <a:r>
              <a:rPr kumimoji="1" lang="en-US" altLang="ja-JP" dirty="0">
                <a:solidFill>
                  <a:schemeClr val="accent4"/>
                </a:solidFill>
                <a:latin typeface="HGP創英角ｺﾞｼｯｸUB" panose="020B0900000000000000" pitchFamily="50" charset="-128"/>
                <a:ea typeface="HGP創英角ｺﾞｼｯｸUB" panose="020B0900000000000000" pitchFamily="50" charset="-128"/>
              </a:rPr>
              <a:t>10</a:t>
            </a:r>
            <a:r>
              <a:rPr kumimoji="1" lang="ja-JP" altLang="en-US" dirty="0">
                <a:solidFill>
                  <a:schemeClr val="accent4"/>
                </a:solidFill>
                <a:latin typeface="HGP創英角ｺﾞｼｯｸUB" panose="020B0900000000000000" pitchFamily="50" charset="-128"/>
                <a:ea typeface="HGP創英角ｺﾞｼｯｸUB" panose="020B0900000000000000" pitchFamily="50" charset="-128"/>
              </a:rPr>
              <a:t>日目</a:t>
            </a:r>
          </a:p>
        </p:txBody>
      </p:sp>
      <p:sp>
        <p:nvSpPr>
          <p:cNvPr id="3" name="コンテンツ プレースホルダー 2">
            <a:extLst>
              <a:ext uri="{FF2B5EF4-FFF2-40B4-BE49-F238E27FC236}">
                <a16:creationId xmlns:a16="http://schemas.microsoft.com/office/drawing/2014/main" id="{36DE227E-A6E8-A237-190A-E18DF6967FE2}"/>
              </a:ext>
            </a:extLst>
          </p:cNvPr>
          <p:cNvSpPr>
            <a:spLocks noGrp="1"/>
          </p:cNvSpPr>
          <p:nvPr>
            <p:ph idx="1"/>
          </p:nvPr>
        </p:nvSpPr>
        <p:spPr/>
        <p:txBody>
          <a:bodyPr>
            <a:normAutofit/>
          </a:bodyPr>
          <a:lstStyle/>
          <a:p>
            <a:r>
              <a:rPr kumimoji="1" lang="ja-JP" altLang="en-US" sz="3200" dirty="0">
                <a:latin typeface="HGP創英角ｺﾞｼｯｸUB" panose="020B0900000000000000" pitchFamily="50" charset="-128"/>
                <a:ea typeface="HGP創英角ｺﾞｼｯｸUB" panose="020B0900000000000000" pitchFamily="50" charset="-128"/>
              </a:rPr>
              <a:t>資料作成の続き</a:t>
            </a:r>
            <a:endParaRPr kumimoji="1" lang="en-US" altLang="ja-JP" sz="3200" dirty="0">
              <a:latin typeface="HGP創英角ｺﾞｼｯｸUB" panose="020B0900000000000000" pitchFamily="50" charset="-128"/>
              <a:ea typeface="HGP創英角ｺﾞｼｯｸUB" panose="020B0900000000000000" pitchFamily="50" charset="-128"/>
            </a:endParaRPr>
          </a:p>
          <a:p>
            <a:r>
              <a:rPr lang="ja-JP" altLang="en-US" sz="3200" dirty="0">
                <a:latin typeface="HGP創英角ｺﾞｼｯｸUB" panose="020B0900000000000000" pitchFamily="50" charset="-128"/>
                <a:ea typeface="HGP創英角ｺﾞｼｯｸUB" panose="020B0900000000000000" pitchFamily="50" charset="-128"/>
              </a:rPr>
              <a:t>発表</a:t>
            </a:r>
            <a:endParaRPr kumimoji="1" lang="ja-JP" altLang="en-US" sz="3200" dirty="0">
              <a:latin typeface="HGP創英角ｺﾞｼｯｸUB" panose="020B0900000000000000" pitchFamily="50" charset="-128"/>
              <a:ea typeface="HGP創英角ｺﾞｼｯｸUB" panose="020B0900000000000000" pitchFamily="50" charset="-128"/>
            </a:endParaRPr>
          </a:p>
        </p:txBody>
      </p:sp>
    </p:spTree>
    <p:extLst>
      <p:ext uri="{BB962C8B-B14F-4D97-AF65-F5344CB8AC3E}">
        <p14:creationId xmlns:p14="http://schemas.microsoft.com/office/powerpoint/2010/main" val="19777601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2EA8FD-245E-12D9-9350-6274979ABB61}"/>
              </a:ext>
            </a:extLst>
          </p:cNvPr>
          <p:cNvSpPr>
            <a:spLocks noGrp="1"/>
          </p:cNvSpPr>
          <p:nvPr>
            <p:ph type="title"/>
          </p:nvPr>
        </p:nvSpPr>
        <p:spPr>
          <a:xfrm>
            <a:off x="677334" y="609600"/>
            <a:ext cx="8596668" cy="951781"/>
          </a:xfrm>
        </p:spPr>
        <p:txBody>
          <a:bodyPr/>
          <a:lstStyle/>
          <a:p>
            <a:r>
              <a:rPr kumimoji="1" lang="ja-JP" altLang="en-US" dirty="0">
                <a:solidFill>
                  <a:schemeClr val="accent3"/>
                </a:solidFill>
                <a:latin typeface="HGS創英角ｺﾞｼｯｸUB" panose="020B0900000000000000" pitchFamily="50" charset="-128"/>
                <a:ea typeface="HGS創英角ｺﾞｼｯｸUB" panose="020B0900000000000000" pitchFamily="50" charset="-128"/>
              </a:rPr>
              <a:t>完成品</a:t>
            </a:r>
          </a:p>
        </p:txBody>
      </p:sp>
      <p:sp>
        <p:nvSpPr>
          <p:cNvPr id="10" name="テキスト プレースホルダー 9">
            <a:extLst>
              <a:ext uri="{FF2B5EF4-FFF2-40B4-BE49-F238E27FC236}">
                <a16:creationId xmlns:a16="http://schemas.microsoft.com/office/drawing/2014/main" id="{1EA5CF29-F30A-1704-A215-C551C82A9676}"/>
              </a:ext>
            </a:extLst>
          </p:cNvPr>
          <p:cNvSpPr>
            <a:spLocks noGrp="1"/>
          </p:cNvSpPr>
          <p:nvPr>
            <p:ph type="body" idx="1"/>
          </p:nvPr>
        </p:nvSpPr>
        <p:spPr>
          <a:xfrm>
            <a:off x="675745" y="4965864"/>
            <a:ext cx="4185623" cy="576262"/>
          </a:xfrm>
        </p:spPr>
        <p:txBody>
          <a:bodyPr/>
          <a:lstStyle/>
          <a:p>
            <a:pPr algn="ctr"/>
            <a:r>
              <a:rPr lang="ja-JP" altLang="en-US" dirty="0">
                <a:latin typeface="HGP創英角ｺﾞｼｯｸUB" panose="020B0900000000000000" pitchFamily="50" charset="-128"/>
                <a:ea typeface="HGP創英角ｺﾞｼｯｸUB" panose="020B0900000000000000" pitchFamily="50" charset="-128"/>
              </a:rPr>
              <a:t>課題</a:t>
            </a:r>
            <a:r>
              <a:rPr lang="en-US" altLang="ja-JP" dirty="0">
                <a:latin typeface="HGP創英角ｺﾞｼｯｸUB" panose="020B0900000000000000" pitchFamily="50" charset="-128"/>
                <a:ea typeface="HGP創英角ｺﾞｼｯｸUB" panose="020B0900000000000000" pitchFamily="50" charset="-128"/>
              </a:rPr>
              <a:t>1</a:t>
            </a:r>
            <a:endParaRPr lang="ja-JP" altLang="en-US" dirty="0">
              <a:latin typeface="HGP創英角ｺﾞｼｯｸUB" panose="020B0900000000000000" pitchFamily="50" charset="-128"/>
              <a:ea typeface="HGP創英角ｺﾞｼｯｸUB" panose="020B0900000000000000" pitchFamily="50" charset="-128"/>
            </a:endParaRPr>
          </a:p>
        </p:txBody>
      </p:sp>
      <p:pic>
        <p:nvPicPr>
          <p:cNvPr id="19" name="コンテンツ プレースホルダー 18" descr="電子機器の部品&#10;&#10;中程度の精度で自動的に生成された説明">
            <a:extLst>
              <a:ext uri="{FF2B5EF4-FFF2-40B4-BE49-F238E27FC236}">
                <a16:creationId xmlns:a16="http://schemas.microsoft.com/office/drawing/2014/main" id="{75D33D96-279E-1564-1FDD-8295C462B18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rot="10800000">
            <a:off x="676275" y="1730002"/>
            <a:ext cx="4184650" cy="3138487"/>
          </a:xfrm>
        </p:spPr>
      </p:pic>
      <p:sp>
        <p:nvSpPr>
          <p:cNvPr id="12" name="テキスト プレースホルダー 11">
            <a:extLst>
              <a:ext uri="{FF2B5EF4-FFF2-40B4-BE49-F238E27FC236}">
                <a16:creationId xmlns:a16="http://schemas.microsoft.com/office/drawing/2014/main" id="{B2635A4C-14E8-2179-BBEF-556165EF59EB}"/>
              </a:ext>
            </a:extLst>
          </p:cNvPr>
          <p:cNvSpPr>
            <a:spLocks noGrp="1"/>
          </p:cNvSpPr>
          <p:nvPr>
            <p:ph type="body" sz="quarter" idx="3"/>
          </p:nvPr>
        </p:nvSpPr>
        <p:spPr>
          <a:xfrm>
            <a:off x="5088383" y="4965864"/>
            <a:ext cx="4185618" cy="576262"/>
          </a:xfrm>
        </p:spPr>
        <p:txBody>
          <a:bodyPr/>
          <a:lstStyle/>
          <a:p>
            <a:pPr algn="ctr"/>
            <a:r>
              <a:rPr lang="ja-JP" altLang="en-US" dirty="0">
                <a:latin typeface="HGP創英角ｺﾞｼｯｸUB" panose="020B0900000000000000" pitchFamily="50" charset="-128"/>
                <a:ea typeface="HGP創英角ｺﾞｼｯｸUB" panose="020B0900000000000000" pitchFamily="50" charset="-128"/>
              </a:rPr>
              <a:t>課題</a:t>
            </a:r>
            <a:r>
              <a:rPr lang="en-US" altLang="ja-JP" dirty="0">
                <a:latin typeface="HGP創英角ｺﾞｼｯｸUB" panose="020B0900000000000000" pitchFamily="50" charset="-128"/>
                <a:ea typeface="HGP創英角ｺﾞｼｯｸUB" panose="020B0900000000000000" pitchFamily="50" charset="-128"/>
              </a:rPr>
              <a:t>2</a:t>
            </a:r>
            <a:endParaRPr lang="ja-JP" altLang="en-US" dirty="0">
              <a:latin typeface="HGP創英角ｺﾞｼｯｸUB" panose="020B0900000000000000" pitchFamily="50" charset="-128"/>
              <a:ea typeface="HGP創英角ｺﾞｼｯｸUB" panose="020B0900000000000000" pitchFamily="50" charset="-128"/>
            </a:endParaRPr>
          </a:p>
        </p:txBody>
      </p:sp>
      <p:pic>
        <p:nvPicPr>
          <p:cNvPr id="17" name="コンテンツ プレースホルダー 16" descr="電子機器, 回路 が含まれている画像&#10;&#10;自動的に生成された説明">
            <a:extLst>
              <a:ext uri="{FF2B5EF4-FFF2-40B4-BE49-F238E27FC236}">
                <a16:creationId xmlns:a16="http://schemas.microsoft.com/office/drawing/2014/main" id="{54174A61-FEDC-C8FE-49C0-866DECC537C7}"/>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rot="10800000">
            <a:off x="5087938" y="1725438"/>
            <a:ext cx="4186237" cy="3139677"/>
          </a:xfrm>
        </p:spPr>
      </p:pic>
    </p:spTree>
    <p:extLst>
      <p:ext uri="{BB962C8B-B14F-4D97-AF65-F5344CB8AC3E}">
        <p14:creationId xmlns:p14="http://schemas.microsoft.com/office/powerpoint/2010/main" val="603076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a:extLst>
              <a:ext uri="{FF2B5EF4-FFF2-40B4-BE49-F238E27FC236}">
                <a16:creationId xmlns:a16="http://schemas.microsoft.com/office/drawing/2014/main" id="{0859B5A8-87B0-36A5-ED7D-182153A8CE2C}"/>
              </a:ext>
            </a:extLst>
          </p:cNvPr>
          <p:cNvSpPr>
            <a:spLocks noGrp="1"/>
          </p:cNvSpPr>
          <p:nvPr>
            <p:ph type="title"/>
          </p:nvPr>
        </p:nvSpPr>
        <p:spPr/>
        <p:txBody>
          <a:bodyPr/>
          <a:lstStyle/>
          <a:p>
            <a:r>
              <a:rPr kumimoji="1" lang="ja-JP" altLang="en-US" dirty="0">
                <a:solidFill>
                  <a:schemeClr val="accent3"/>
                </a:solidFill>
                <a:latin typeface="HGS創英角ｺﾞｼｯｸUB" panose="020B0900000000000000" pitchFamily="50" charset="-128"/>
                <a:ea typeface="HGS創英角ｺﾞｼｯｸUB" panose="020B0900000000000000" pitchFamily="50" charset="-128"/>
              </a:rPr>
              <a:t>完成品</a:t>
            </a:r>
            <a:endParaRPr lang="ja-JP" altLang="en-US" dirty="0"/>
          </a:p>
        </p:txBody>
      </p:sp>
      <p:pic>
        <p:nvPicPr>
          <p:cNvPr id="10" name="コンテンツ プレースホルダー 9" descr="グラフィカル ユーザー インターフェイス&#10;&#10;中程度の精度で">
            <a:extLst>
              <a:ext uri="{FF2B5EF4-FFF2-40B4-BE49-F238E27FC236}">
                <a16:creationId xmlns:a16="http://schemas.microsoft.com/office/drawing/2014/main" id="{0ADE17ED-70BA-8340-00E8-7BE4BB28DA8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6448" y="1331531"/>
            <a:ext cx="5662303" cy="4194938"/>
          </a:xfrm>
        </p:spPr>
      </p:pic>
      <p:sp>
        <p:nvSpPr>
          <p:cNvPr id="11" name="テキスト ボックス 10">
            <a:extLst>
              <a:ext uri="{FF2B5EF4-FFF2-40B4-BE49-F238E27FC236}">
                <a16:creationId xmlns:a16="http://schemas.microsoft.com/office/drawing/2014/main" id="{AB99D899-E557-4AC4-EB01-857411864B80}"/>
              </a:ext>
            </a:extLst>
          </p:cNvPr>
          <p:cNvSpPr txBox="1"/>
          <p:nvPr/>
        </p:nvSpPr>
        <p:spPr>
          <a:xfrm>
            <a:off x="2320506" y="5814204"/>
            <a:ext cx="5719313" cy="461665"/>
          </a:xfrm>
          <a:prstGeom prst="rect">
            <a:avLst/>
          </a:prstGeom>
          <a:noFill/>
        </p:spPr>
        <p:txBody>
          <a:bodyPr wrap="square" rtlCol="0">
            <a:spAutoFit/>
          </a:bodyPr>
          <a:lstStyle/>
          <a:p>
            <a:pPr algn="ctr"/>
            <a:r>
              <a:rPr kumimoji="1" lang="en-US" altLang="ja-JP" sz="2400" b="1" dirty="0">
                <a:solidFill>
                  <a:schemeClr val="tx1">
                    <a:lumMod val="75000"/>
                    <a:lumOff val="25000"/>
                  </a:schemeClr>
                </a:solidFill>
                <a:latin typeface="HGP創英角ｺﾞｼｯｸUB" panose="020B0900000000000000" pitchFamily="50" charset="-128"/>
                <a:ea typeface="HGP創英角ｺﾞｼｯｸUB" panose="020B0900000000000000" pitchFamily="50" charset="-128"/>
              </a:rPr>
              <a:t>Tera _Term</a:t>
            </a:r>
            <a:r>
              <a:rPr kumimoji="1" lang="ja-JP" altLang="en-US" sz="2400" b="1" dirty="0">
                <a:solidFill>
                  <a:schemeClr val="tx1">
                    <a:lumMod val="75000"/>
                    <a:lumOff val="25000"/>
                  </a:schemeClr>
                </a:solidFill>
                <a:latin typeface="HGP創英角ｺﾞｼｯｸUB" panose="020B0900000000000000" pitchFamily="50" charset="-128"/>
                <a:ea typeface="HGP創英角ｺﾞｼｯｸUB" panose="020B0900000000000000" pitchFamily="50" charset="-128"/>
              </a:rPr>
              <a:t>に温度が表示されている様子</a:t>
            </a:r>
          </a:p>
        </p:txBody>
      </p:sp>
    </p:spTree>
    <p:extLst>
      <p:ext uri="{BB962C8B-B14F-4D97-AF65-F5344CB8AC3E}">
        <p14:creationId xmlns:p14="http://schemas.microsoft.com/office/powerpoint/2010/main" val="26702077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E62B70-A1B8-083A-D223-0CA1FF52BCE7}"/>
              </a:ext>
            </a:extLst>
          </p:cNvPr>
          <p:cNvSpPr>
            <a:spLocks noGrp="1"/>
          </p:cNvSpPr>
          <p:nvPr>
            <p:ph type="title"/>
          </p:nvPr>
        </p:nvSpPr>
        <p:spPr/>
        <p:txBody>
          <a:bodyPr/>
          <a:lstStyle/>
          <a:p>
            <a:r>
              <a:rPr lang="ja-JP" altLang="en-US" dirty="0">
                <a:solidFill>
                  <a:schemeClr val="accent4"/>
                </a:solidFill>
                <a:latin typeface="HGS創英角ｺﾞｼｯｸUB" panose="020B0900000000000000" pitchFamily="50" charset="-128"/>
                <a:ea typeface="HGS創英角ｺﾞｼｯｸUB" panose="020B0900000000000000" pitchFamily="50" charset="-128"/>
              </a:rPr>
              <a:t>まとめ</a:t>
            </a:r>
            <a:endParaRPr kumimoji="1" lang="ja-JP" altLang="en-US" dirty="0">
              <a:solidFill>
                <a:schemeClr val="accent4"/>
              </a:solidFill>
              <a:latin typeface="HGS創英角ｺﾞｼｯｸUB" panose="020B0900000000000000" pitchFamily="50" charset="-128"/>
              <a:ea typeface="HGS創英角ｺﾞｼｯｸUB" panose="020B0900000000000000" pitchFamily="50" charset="-128"/>
            </a:endParaRPr>
          </a:p>
        </p:txBody>
      </p:sp>
      <p:sp>
        <p:nvSpPr>
          <p:cNvPr id="3" name="コンテンツ プレースホルダー 2">
            <a:extLst>
              <a:ext uri="{FF2B5EF4-FFF2-40B4-BE49-F238E27FC236}">
                <a16:creationId xmlns:a16="http://schemas.microsoft.com/office/drawing/2014/main" id="{C689FF6F-2AB8-3043-F761-C6A150826D64}"/>
              </a:ext>
            </a:extLst>
          </p:cNvPr>
          <p:cNvSpPr>
            <a:spLocks noGrp="1"/>
          </p:cNvSpPr>
          <p:nvPr>
            <p:ph idx="1"/>
          </p:nvPr>
        </p:nvSpPr>
        <p:spPr>
          <a:xfrm>
            <a:off x="677334" y="2160589"/>
            <a:ext cx="8673700" cy="3880773"/>
          </a:xfrm>
        </p:spPr>
        <p:txBody>
          <a:bodyPr/>
          <a:lstStyle/>
          <a:p>
            <a:r>
              <a:rPr kumimoji="1" lang="ja-JP" altLang="en-US" dirty="0">
                <a:latin typeface="HGP創英角ｺﾞｼｯｸUB" panose="020B0900000000000000" pitchFamily="50" charset="-128"/>
                <a:ea typeface="HGP創英角ｺﾞｼｯｸUB" panose="020B0900000000000000" pitchFamily="50" charset="-128"/>
              </a:rPr>
              <a:t>普段何気なく使っていた機能の設定や大量にあるデータシートの読み方など様々なことを学んだり経験することが出来た。</a:t>
            </a:r>
            <a:endParaRPr lang="en-US" altLang="ja-JP" dirty="0">
              <a:latin typeface="HGP創英角ｺﾞｼｯｸUB" panose="020B0900000000000000" pitchFamily="50" charset="-128"/>
              <a:ea typeface="HGP創英角ｺﾞｼｯｸUB" panose="020B0900000000000000" pitchFamily="50" charset="-128"/>
            </a:endParaRPr>
          </a:p>
          <a:p>
            <a:pPr marL="0" indent="0">
              <a:buNone/>
            </a:pPr>
            <a:endParaRPr kumimoji="1" lang="en-US" altLang="ja-JP" dirty="0">
              <a:latin typeface="HGP創英角ｺﾞｼｯｸUB" panose="020B0900000000000000" pitchFamily="50" charset="-128"/>
              <a:ea typeface="HGP創英角ｺﾞｼｯｸUB" panose="020B0900000000000000" pitchFamily="50" charset="-128"/>
            </a:endParaRPr>
          </a:p>
          <a:p>
            <a:r>
              <a:rPr kumimoji="1" lang="ja-JP" altLang="en-US" dirty="0">
                <a:latin typeface="HGP創英角ｺﾞｼｯｸUB" panose="020B0900000000000000" pitchFamily="50" charset="-128"/>
                <a:ea typeface="HGP創英角ｺﾞｼｯｸUB" panose="020B0900000000000000" pitchFamily="50" charset="-128"/>
              </a:rPr>
              <a:t>課題</a:t>
            </a:r>
            <a:r>
              <a:rPr kumimoji="1" lang="en-US" altLang="ja-JP" dirty="0">
                <a:latin typeface="HGP創英角ｺﾞｼｯｸUB" panose="020B0900000000000000" pitchFamily="50" charset="-128"/>
                <a:ea typeface="HGP創英角ｺﾞｼｯｸUB" panose="020B0900000000000000" pitchFamily="50" charset="-128"/>
              </a:rPr>
              <a:t>1,2</a:t>
            </a:r>
            <a:r>
              <a:rPr kumimoji="1" lang="ja-JP" altLang="en-US" dirty="0">
                <a:latin typeface="HGP創英角ｺﾞｼｯｸUB" panose="020B0900000000000000" pitchFamily="50" charset="-128"/>
                <a:ea typeface="HGP創英角ｺﾞｼｯｸUB" panose="020B0900000000000000" pitchFamily="50" charset="-128"/>
              </a:rPr>
              <a:t>ともに終始ノイズに悩まされたので今後はコンデンサを使い、プログラム側ではなくハード側でノイズ処理を行っていきたい。モータの基盤にコンデンサが組み込まれてはいるが容量が足りないことなどが考えられる。</a:t>
            </a:r>
            <a:endParaRPr kumimoji="1" lang="en-US" altLang="ja-JP" dirty="0">
              <a:latin typeface="HGP創英角ｺﾞｼｯｸUB" panose="020B0900000000000000" pitchFamily="50" charset="-128"/>
              <a:ea typeface="HGP創英角ｺﾞｼｯｸUB" panose="020B0900000000000000" pitchFamily="50" charset="-128"/>
            </a:endParaRPr>
          </a:p>
          <a:p>
            <a:endParaRPr lang="en-US" altLang="ja-JP" dirty="0">
              <a:latin typeface="HGP創英角ｺﾞｼｯｸUB" panose="020B0900000000000000" pitchFamily="50" charset="-128"/>
              <a:ea typeface="HGP創英角ｺﾞｼｯｸUB" panose="020B0900000000000000" pitchFamily="50" charset="-128"/>
            </a:endParaRPr>
          </a:p>
          <a:p>
            <a:r>
              <a:rPr kumimoji="1" lang="ja-JP" altLang="en-US" dirty="0">
                <a:latin typeface="HGP創英角ｺﾞｼｯｸUB" panose="020B0900000000000000" pitchFamily="50" charset="-128"/>
                <a:ea typeface="HGP創英角ｺﾞｼｯｸUB" panose="020B0900000000000000" pitchFamily="50" charset="-128"/>
              </a:rPr>
              <a:t>かなりためになる</a:t>
            </a:r>
            <a:r>
              <a:rPr lang="en-US" altLang="ja-JP" dirty="0">
                <a:latin typeface="HGP創英角ｺﾞｼｯｸUB" panose="020B0900000000000000" pitchFamily="50" charset="-128"/>
                <a:ea typeface="HGP創英角ｺﾞｼｯｸUB" panose="020B0900000000000000" pitchFamily="50" charset="-128"/>
              </a:rPr>
              <a:t>2</a:t>
            </a:r>
            <a:r>
              <a:rPr lang="ja-JP" altLang="en-US" dirty="0">
                <a:latin typeface="HGP創英角ｺﾞｼｯｸUB" panose="020B0900000000000000" pitchFamily="50" charset="-128"/>
                <a:ea typeface="HGP創英角ｺﾞｼｯｸUB" panose="020B0900000000000000" pitchFamily="50" charset="-128"/>
              </a:rPr>
              <a:t>週間を過ごすことが出来ました。今後の研究開発などの問題解決に生かしていきたいと思います。</a:t>
            </a:r>
            <a:r>
              <a:rPr kumimoji="1" lang="ja-JP" altLang="en-US" dirty="0">
                <a:latin typeface="HGP創英角ｺﾞｼｯｸUB" panose="020B0900000000000000" pitchFamily="50" charset="-128"/>
                <a:ea typeface="HGP創英角ｺﾞｼｯｸUB" panose="020B0900000000000000" pitchFamily="50" charset="-128"/>
              </a:rPr>
              <a:t>本日まで実習ありがとうございました。</a:t>
            </a:r>
            <a:endParaRPr kumimoji="1" lang="en-US" altLang="ja-JP" dirty="0">
              <a:latin typeface="HGP創英角ｺﾞｼｯｸUB" panose="020B0900000000000000" pitchFamily="50" charset="-128"/>
              <a:ea typeface="HGP創英角ｺﾞｼｯｸUB" panose="020B0900000000000000" pitchFamily="50" charset="-128"/>
            </a:endParaRPr>
          </a:p>
        </p:txBody>
      </p:sp>
    </p:spTree>
    <p:extLst>
      <p:ext uri="{BB962C8B-B14F-4D97-AF65-F5344CB8AC3E}">
        <p14:creationId xmlns:p14="http://schemas.microsoft.com/office/powerpoint/2010/main" val="11358463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46D3A60E-0C84-9A3D-F7BF-8A7B6D6FBE75}"/>
              </a:ext>
            </a:extLst>
          </p:cNvPr>
          <p:cNvSpPr txBox="1"/>
          <p:nvPr/>
        </p:nvSpPr>
        <p:spPr>
          <a:xfrm>
            <a:off x="1483742" y="2814834"/>
            <a:ext cx="8212347" cy="769441"/>
          </a:xfrm>
          <a:prstGeom prst="rect">
            <a:avLst/>
          </a:prstGeom>
          <a:noFill/>
        </p:spPr>
        <p:txBody>
          <a:bodyPr wrap="square" rtlCol="0">
            <a:spAutoFit/>
          </a:bodyPr>
          <a:lstStyle/>
          <a:p>
            <a:r>
              <a:rPr kumimoji="1" lang="ja-JP" altLang="en-US" sz="4400" dirty="0">
                <a:solidFill>
                  <a:schemeClr val="accent6"/>
                </a:solidFill>
                <a:latin typeface="HGS創英角ｺﾞｼｯｸUB" panose="020B0900000000000000" pitchFamily="50" charset="-128"/>
                <a:ea typeface="HGS創英角ｺﾞｼｯｸUB" panose="020B0900000000000000" pitchFamily="50" charset="-128"/>
              </a:rPr>
              <a:t>ご清聴ありがとうございました</a:t>
            </a:r>
            <a:r>
              <a:rPr kumimoji="1" lang="ja-JP" altLang="en-US" sz="4400" dirty="0">
                <a:solidFill>
                  <a:schemeClr val="accent6"/>
                </a:solidFill>
              </a:rPr>
              <a:t>。</a:t>
            </a:r>
          </a:p>
        </p:txBody>
      </p:sp>
    </p:spTree>
    <p:extLst>
      <p:ext uri="{BB962C8B-B14F-4D97-AF65-F5344CB8AC3E}">
        <p14:creationId xmlns:p14="http://schemas.microsoft.com/office/powerpoint/2010/main" val="3352860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BB56B9-EF17-1722-2A14-D5C0EBCEBB27}"/>
              </a:ext>
            </a:extLst>
          </p:cNvPr>
          <p:cNvSpPr>
            <a:spLocks noGrp="1"/>
          </p:cNvSpPr>
          <p:nvPr>
            <p:ph type="title"/>
          </p:nvPr>
        </p:nvSpPr>
        <p:spPr/>
        <p:txBody>
          <a:bodyPr/>
          <a:lstStyle/>
          <a:p>
            <a:r>
              <a:rPr lang="ja-JP" altLang="en-US" dirty="0">
                <a:solidFill>
                  <a:schemeClr val="accent4"/>
                </a:solidFill>
                <a:latin typeface="HGS創英角ｺﾞｼｯｸUB" panose="020B0900000000000000" pitchFamily="50" charset="-128"/>
                <a:ea typeface="HGS創英角ｺﾞｼｯｸUB" panose="020B0900000000000000" pitchFamily="50" charset="-128"/>
              </a:rPr>
              <a:t>課題</a:t>
            </a:r>
            <a:r>
              <a:rPr lang="en-US" altLang="ja-JP" dirty="0">
                <a:solidFill>
                  <a:schemeClr val="accent4"/>
                </a:solidFill>
                <a:latin typeface="HGS創英角ｺﾞｼｯｸUB" panose="020B0900000000000000" pitchFamily="50" charset="-128"/>
                <a:ea typeface="HGS創英角ｺﾞｼｯｸUB" panose="020B0900000000000000" pitchFamily="50" charset="-128"/>
              </a:rPr>
              <a:t>1</a:t>
            </a: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の概要</a:t>
            </a:r>
          </a:p>
        </p:txBody>
      </p:sp>
      <p:sp>
        <p:nvSpPr>
          <p:cNvPr id="3" name="コンテンツ プレースホルダー 2">
            <a:extLst>
              <a:ext uri="{FF2B5EF4-FFF2-40B4-BE49-F238E27FC236}">
                <a16:creationId xmlns:a16="http://schemas.microsoft.com/office/drawing/2014/main" id="{7DCA315E-B17F-E088-43F4-D612B6D0DBA1}"/>
              </a:ext>
            </a:extLst>
          </p:cNvPr>
          <p:cNvSpPr>
            <a:spLocks noGrp="1"/>
          </p:cNvSpPr>
          <p:nvPr>
            <p:ph idx="1"/>
          </p:nvPr>
        </p:nvSpPr>
        <p:spPr/>
        <p:txBody>
          <a:bodyPr/>
          <a:lstStyle/>
          <a:p>
            <a:pPr marL="0" indent="0">
              <a:buNone/>
            </a:pPr>
            <a:r>
              <a:rPr lang="ja-JP" altLang="en-US" dirty="0">
                <a:latin typeface="HGS創英角ｺﾞｼｯｸUB" panose="020B0900000000000000" pitchFamily="50" charset="-128"/>
                <a:ea typeface="HGS創英角ｺﾞｼｯｸUB" panose="020B0900000000000000" pitchFamily="50" charset="-128"/>
              </a:rPr>
              <a:t>マイコン</a:t>
            </a:r>
            <a:r>
              <a:rPr lang="en-US" altLang="ja-JP" dirty="0">
                <a:latin typeface="HGS創英角ｺﾞｼｯｸUB" panose="020B0900000000000000" pitchFamily="50" charset="-128"/>
                <a:ea typeface="HGS創英角ｺﾞｼｯｸUB" panose="020B0900000000000000" pitchFamily="50" charset="-128"/>
              </a:rPr>
              <a:t>(TM4C123GH6PM)</a:t>
            </a:r>
            <a:r>
              <a:rPr kumimoji="1" lang="ja-JP" altLang="en-US" dirty="0">
                <a:latin typeface="HGS創英角ｺﾞｼｯｸUB" panose="020B0900000000000000" pitchFamily="50" charset="-128"/>
                <a:ea typeface="HGS創英角ｺﾞｼｯｸUB" panose="020B0900000000000000" pitchFamily="50" charset="-128"/>
              </a:rPr>
              <a:t>と基盤</a:t>
            </a:r>
            <a:r>
              <a:rPr lang="ja-JP" altLang="en-US" dirty="0">
                <a:latin typeface="HGS創英角ｺﾞｼｯｸUB" panose="020B0900000000000000" pitchFamily="50" charset="-128"/>
                <a:ea typeface="HGS創英角ｺﾞｼｯｸUB" panose="020B0900000000000000" pitchFamily="50" charset="-128"/>
              </a:rPr>
              <a:t>拡張キット</a:t>
            </a:r>
            <a:r>
              <a:rPr lang="en-US" altLang="ja-JP" dirty="0">
                <a:latin typeface="HGS創英角ｺﾞｼｯｸUB" panose="020B0900000000000000" pitchFamily="50" charset="-128"/>
                <a:ea typeface="HGS創英角ｺﾞｼｯｸUB" panose="020B0900000000000000" pitchFamily="50" charset="-128"/>
              </a:rPr>
              <a:t>(</a:t>
            </a:r>
            <a:r>
              <a:rPr lang="ja-JP" altLang="en-US" dirty="0">
                <a:latin typeface="HGS創英角ｺﾞｼｯｸUB" panose="020B0900000000000000" pitchFamily="50" charset="-128"/>
                <a:ea typeface="HGS創英角ｺﾞｼｯｸUB" panose="020B0900000000000000" pitchFamily="50" charset="-128"/>
              </a:rPr>
              <a:t>エレモ</a:t>
            </a:r>
            <a:r>
              <a:rPr lang="en-US" altLang="ja-JP" dirty="0">
                <a:latin typeface="HGS創英角ｺﾞｼｯｸUB" panose="020B0900000000000000" pitchFamily="50" charset="-128"/>
                <a:ea typeface="HGS創英角ｺﾞｼｯｸUB" panose="020B0900000000000000" pitchFamily="50" charset="-128"/>
              </a:rPr>
              <a:t>)</a:t>
            </a:r>
            <a:r>
              <a:rPr lang="ja-JP" altLang="en-US" dirty="0">
                <a:latin typeface="HGS創英角ｺﾞｼｯｸUB" panose="020B0900000000000000" pitchFamily="50" charset="-128"/>
                <a:ea typeface="HGS創英角ｺﾞｼｯｸUB" panose="020B0900000000000000" pitchFamily="50" charset="-128"/>
              </a:rPr>
              <a:t>を使用して、温度センサ</a:t>
            </a:r>
            <a:r>
              <a:rPr lang="en-US" altLang="ja-JP" dirty="0">
                <a:latin typeface="HGS創英角ｺﾞｼｯｸUB" panose="020B0900000000000000" pitchFamily="50" charset="-128"/>
                <a:ea typeface="HGS創英角ｺﾞｼｯｸUB" panose="020B0900000000000000" pitchFamily="50" charset="-128"/>
              </a:rPr>
              <a:t>(LM61CIZ)</a:t>
            </a:r>
            <a:r>
              <a:rPr lang="ja-JP" altLang="en-US" dirty="0">
                <a:latin typeface="HGS創英角ｺﾞｼｯｸUB" panose="020B0900000000000000" pitchFamily="50" charset="-128"/>
                <a:ea typeface="HGS創英角ｺﾞｼｯｸUB" panose="020B0900000000000000" pitchFamily="50" charset="-128"/>
              </a:rPr>
              <a:t> から取得した温度を</a:t>
            </a:r>
            <a:r>
              <a:rPr lang="en-US" altLang="ja-JP" dirty="0">
                <a:latin typeface="HGS創英角ｺﾞｼｯｸUB" panose="020B0900000000000000" pitchFamily="50" charset="-128"/>
                <a:ea typeface="HGS創英角ｺﾞｼｯｸUB" panose="020B0900000000000000" pitchFamily="50" charset="-128"/>
              </a:rPr>
              <a:t>Lcd</a:t>
            </a:r>
            <a:r>
              <a:rPr lang="ja-JP" altLang="en-US" dirty="0">
                <a:latin typeface="HGS創英角ｺﾞｼｯｸUB" panose="020B0900000000000000" pitchFamily="50" charset="-128"/>
                <a:ea typeface="HGS創英角ｺﾞｼｯｸUB" panose="020B0900000000000000" pitchFamily="50" charset="-128"/>
              </a:rPr>
              <a:t>モニタに表示し、その温度によって回転速度が変わる扇風機の開発</a:t>
            </a:r>
            <a:endParaRPr lang="en-US" altLang="ja-JP" dirty="0">
              <a:latin typeface="HGS創英角ｺﾞｼｯｸUB" panose="020B0900000000000000" pitchFamily="50" charset="-128"/>
              <a:ea typeface="HGS創英角ｺﾞｼｯｸUB" panose="020B0900000000000000" pitchFamily="50" charset="-128"/>
            </a:endParaRPr>
          </a:p>
          <a:p>
            <a:pPr marL="0" indent="0">
              <a:buNone/>
            </a:pPr>
            <a:endParaRPr lang="en-US" altLang="ja-JP" dirty="0">
              <a:latin typeface="HGS創英角ｺﾞｼｯｸUB" panose="020B0900000000000000" pitchFamily="50" charset="-128"/>
              <a:ea typeface="HGS創英角ｺﾞｼｯｸUB" panose="020B0900000000000000" pitchFamily="50" charset="-128"/>
            </a:endParaRPr>
          </a:p>
          <a:p>
            <a:r>
              <a:rPr kumimoji="1" lang="ja-JP" altLang="en-US" dirty="0">
                <a:latin typeface="HGS創英角ｺﾞｼｯｸUB" panose="020B0900000000000000" pitchFamily="50" charset="-128"/>
                <a:ea typeface="HGS創英角ｺﾞｼｯｸUB" panose="020B0900000000000000" pitchFamily="50" charset="-128"/>
              </a:rPr>
              <a:t>今回使用した温度センサは実習教材の応用版に入っていたものなので入門編の基盤にどのように組み込めばよいか、また出力された値をどのように処理するかを考える。</a:t>
            </a:r>
          </a:p>
        </p:txBody>
      </p:sp>
    </p:spTree>
    <p:extLst>
      <p:ext uri="{BB962C8B-B14F-4D97-AF65-F5344CB8AC3E}">
        <p14:creationId xmlns:p14="http://schemas.microsoft.com/office/powerpoint/2010/main" val="1408813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836A4F2-4AF9-7E54-B7C3-BFA26D70C8D1}"/>
              </a:ext>
            </a:extLst>
          </p:cNvPr>
          <p:cNvSpPr>
            <a:spLocks noGrp="1"/>
          </p:cNvSpPr>
          <p:nvPr>
            <p:ph type="title"/>
          </p:nvPr>
        </p:nvSpPr>
        <p:spPr/>
        <p:txBody>
          <a:bodyPr/>
          <a:lstStyle/>
          <a:p>
            <a:r>
              <a:rPr kumimoji="1" lang="ja-JP" altLang="en-US" dirty="0">
                <a:solidFill>
                  <a:schemeClr val="accent4"/>
                </a:solidFill>
                <a:latin typeface="HGP創英角ｺﾞｼｯｸUB" panose="020B0900000000000000" pitchFamily="50" charset="-128"/>
                <a:ea typeface="HGP創英角ｺﾞｼｯｸUB" panose="020B0900000000000000" pitchFamily="50" charset="-128"/>
              </a:rPr>
              <a:t>課題</a:t>
            </a:r>
            <a:r>
              <a:rPr kumimoji="1" lang="en-US" altLang="ja-JP" dirty="0">
                <a:solidFill>
                  <a:schemeClr val="accent4"/>
                </a:solidFill>
                <a:latin typeface="HGP創英角ｺﾞｼｯｸUB" panose="020B0900000000000000" pitchFamily="50" charset="-128"/>
                <a:ea typeface="HGP創英角ｺﾞｼｯｸUB" panose="020B0900000000000000" pitchFamily="50" charset="-128"/>
              </a:rPr>
              <a:t>2</a:t>
            </a:r>
            <a:r>
              <a:rPr kumimoji="1" lang="ja-JP" altLang="en-US" dirty="0">
                <a:solidFill>
                  <a:schemeClr val="accent4"/>
                </a:solidFill>
                <a:latin typeface="HGP創英角ｺﾞｼｯｸUB" panose="020B0900000000000000" pitchFamily="50" charset="-128"/>
                <a:ea typeface="HGP創英角ｺﾞｼｯｸUB" panose="020B0900000000000000" pitchFamily="50" charset="-128"/>
              </a:rPr>
              <a:t>の概要</a:t>
            </a:r>
          </a:p>
        </p:txBody>
      </p:sp>
      <p:sp>
        <p:nvSpPr>
          <p:cNvPr id="3" name="コンテンツ プレースホルダー 2">
            <a:extLst>
              <a:ext uri="{FF2B5EF4-FFF2-40B4-BE49-F238E27FC236}">
                <a16:creationId xmlns:a16="http://schemas.microsoft.com/office/drawing/2014/main" id="{0680935E-5A9B-2E03-945D-FB3109635858}"/>
              </a:ext>
            </a:extLst>
          </p:cNvPr>
          <p:cNvSpPr>
            <a:spLocks noGrp="1"/>
          </p:cNvSpPr>
          <p:nvPr>
            <p:ph idx="1"/>
          </p:nvPr>
        </p:nvSpPr>
        <p:spPr>
          <a:xfrm>
            <a:off x="677333" y="2160589"/>
            <a:ext cx="8777217" cy="3880773"/>
          </a:xfrm>
        </p:spPr>
        <p:txBody>
          <a:bodyPr/>
          <a:lstStyle/>
          <a:p>
            <a:pPr marL="0" indent="0">
              <a:buNone/>
            </a:pPr>
            <a:r>
              <a:rPr kumimoji="1" lang="ja-JP" altLang="en-US" dirty="0">
                <a:latin typeface="HGP創英角ｺﾞｼｯｸUB" panose="020B0900000000000000" pitchFamily="50" charset="-128"/>
                <a:ea typeface="HGP創英角ｺﾞｼｯｸUB" panose="020B0900000000000000" pitchFamily="50" charset="-128"/>
              </a:rPr>
              <a:t>マイコン</a:t>
            </a:r>
            <a:r>
              <a:rPr lang="en-US" altLang="ja-JP" dirty="0">
                <a:latin typeface="HGP創英角ｺﾞｼｯｸUB" panose="020B0900000000000000" pitchFamily="50" charset="-128"/>
                <a:ea typeface="HGP創英角ｺﾞｼｯｸUB" panose="020B0900000000000000" pitchFamily="50" charset="-128"/>
              </a:rPr>
              <a:t>(TM4C123GH6PM)</a:t>
            </a:r>
            <a:r>
              <a:rPr kumimoji="1" lang="ja-JP" altLang="en-US" dirty="0">
                <a:latin typeface="HGP創英角ｺﾞｼｯｸUB" panose="020B0900000000000000" pitchFamily="50" charset="-128"/>
                <a:ea typeface="HGP創英角ｺﾞｼｯｸUB" panose="020B0900000000000000" pitchFamily="50" charset="-128"/>
              </a:rPr>
              <a:t>と基盤</a:t>
            </a:r>
            <a:r>
              <a:rPr lang="ja-JP" altLang="en-US" dirty="0">
                <a:latin typeface="HGP創英角ｺﾞｼｯｸUB" panose="020B0900000000000000" pitchFamily="50" charset="-128"/>
                <a:ea typeface="HGP創英角ｺﾞｼｯｸUB" panose="020B0900000000000000" pitchFamily="50" charset="-128"/>
              </a:rPr>
              <a:t>拡張キット</a:t>
            </a:r>
            <a:r>
              <a:rPr lang="en-US" altLang="ja-JP" dirty="0">
                <a:latin typeface="HGP創英角ｺﾞｼｯｸUB" panose="020B0900000000000000" pitchFamily="50" charset="-128"/>
                <a:ea typeface="HGP創英角ｺﾞｼｯｸUB" panose="020B0900000000000000" pitchFamily="50" charset="-128"/>
              </a:rPr>
              <a:t>(</a:t>
            </a:r>
            <a:r>
              <a:rPr lang="ja-JP" altLang="en-US" dirty="0">
                <a:latin typeface="HGP創英角ｺﾞｼｯｸUB" panose="020B0900000000000000" pitchFamily="50" charset="-128"/>
                <a:ea typeface="HGP創英角ｺﾞｼｯｸUB" panose="020B0900000000000000" pitchFamily="50" charset="-128"/>
              </a:rPr>
              <a:t>エレモ</a:t>
            </a:r>
            <a:r>
              <a:rPr lang="en-US" altLang="ja-JP" dirty="0">
                <a:latin typeface="HGP創英角ｺﾞｼｯｸUB" panose="020B0900000000000000" pitchFamily="50" charset="-128"/>
                <a:ea typeface="HGP創英角ｺﾞｼｯｸUB" panose="020B0900000000000000" pitchFamily="50" charset="-128"/>
              </a:rPr>
              <a:t>)</a:t>
            </a:r>
            <a:r>
              <a:rPr lang="ja-JP" altLang="en-US" dirty="0">
                <a:latin typeface="HGP創英角ｺﾞｼｯｸUB" panose="020B0900000000000000" pitchFamily="50" charset="-128"/>
                <a:ea typeface="HGP創英角ｺﾞｼｯｸUB" panose="020B0900000000000000" pitchFamily="50" charset="-128"/>
              </a:rPr>
              <a:t>を使用して、設定温度、温度センサ</a:t>
            </a:r>
            <a:r>
              <a:rPr lang="en-US" altLang="ja-JP" dirty="0">
                <a:latin typeface="HGP創英角ｺﾞｼｯｸUB" panose="020B0900000000000000" pitchFamily="50" charset="-128"/>
                <a:ea typeface="HGP創英角ｺﾞｼｯｸUB" panose="020B0900000000000000" pitchFamily="50" charset="-128"/>
              </a:rPr>
              <a:t>(LM61CIZ)</a:t>
            </a:r>
            <a:r>
              <a:rPr lang="ja-JP" altLang="en-US" dirty="0">
                <a:latin typeface="HGP創英角ｺﾞｼｯｸUB" panose="020B0900000000000000" pitchFamily="50" charset="-128"/>
                <a:ea typeface="HGP創英角ｺﾞｼｯｸUB" panose="020B0900000000000000" pitchFamily="50" charset="-128"/>
              </a:rPr>
              <a:t> から取得した温度、風量を</a:t>
            </a:r>
            <a:r>
              <a:rPr lang="en-US" altLang="ja-JP" dirty="0">
                <a:latin typeface="HGP創英角ｺﾞｼｯｸUB" panose="020B0900000000000000" pitchFamily="50" charset="-128"/>
                <a:ea typeface="HGP創英角ｺﾞｼｯｸUB" panose="020B0900000000000000" pitchFamily="50" charset="-128"/>
              </a:rPr>
              <a:t>Lcd</a:t>
            </a:r>
            <a:r>
              <a:rPr lang="ja-JP" altLang="en-US" dirty="0">
                <a:latin typeface="HGP創英角ｺﾞｼｯｸUB" panose="020B0900000000000000" pitchFamily="50" charset="-128"/>
                <a:ea typeface="HGP創英角ｺﾞｼｯｸUB" panose="020B0900000000000000" pitchFamily="50" charset="-128"/>
              </a:rPr>
              <a:t>モニタに表示し、スイッチ操作によって回転速度が変わり、設定温度より取得した温度が下回ったらモータが止まる扇風機の開発</a:t>
            </a:r>
            <a:endParaRPr lang="en-US" altLang="ja-JP" dirty="0">
              <a:latin typeface="HGP創英角ｺﾞｼｯｸUB" panose="020B0900000000000000" pitchFamily="50" charset="-128"/>
              <a:ea typeface="HGP創英角ｺﾞｼｯｸUB" panose="020B0900000000000000" pitchFamily="50" charset="-128"/>
            </a:endParaRPr>
          </a:p>
          <a:p>
            <a:pPr marL="0" indent="0">
              <a:buNone/>
            </a:pPr>
            <a:endParaRPr lang="en-US" altLang="ja-JP" dirty="0">
              <a:latin typeface="HGP創英角ｺﾞｼｯｸUB" panose="020B0900000000000000" pitchFamily="50" charset="-128"/>
              <a:ea typeface="HGP創英角ｺﾞｼｯｸUB" panose="020B0900000000000000" pitchFamily="50" charset="-128"/>
            </a:endParaRPr>
          </a:p>
          <a:p>
            <a:r>
              <a:rPr kumimoji="1" lang="ja-JP" altLang="en-US" dirty="0">
                <a:latin typeface="HGP創英角ｺﾞｼｯｸUB" panose="020B0900000000000000" pitchFamily="50" charset="-128"/>
                <a:ea typeface="HGP創英角ｺﾞｼｯｸUB" panose="020B0900000000000000" pitchFamily="50" charset="-128"/>
              </a:rPr>
              <a:t>今回使用した温度センサは実習教材の応用版に入っていたものなので入門編の基盤にどのように組み込めばよいか、また出力された値をどのように処理するかを考える</a:t>
            </a:r>
            <a:endParaRPr lang="en-US" altLang="ja-JP" dirty="0">
              <a:latin typeface="HGP創英角ｺﾞｼｯｸUB" panose="020B0900000000000000" pitchFamily="50" charset="-128"/>
              <a:ea typeface="HGP創英角ｺﾞｼｯｸUB" panose="020B0900000000000000" pitchFamily="50" charset="-128"/>
            </a:endParaRPr>
          </a:p>
          <a:p>
            <a:endParaRPr kumimoji="1" lang="en-US" altLang="ja-JP" dirty="0">
              <a:latin typeface="HGP創英角ｺﾞｼｯｸUB" panose="020B0900000000000000" pitchFamily="50" charset="-128"/>
              <a:ea typeface="HGP創英角ｺﾞｼｯｸUB" panose="020B0900000000000000" pitchFamily="50" charset="-128"/>
            </a:endParaRPr>
          </a:p>
        </p:txBody>
      </p:sp>
    </p:spTree>
    <p:extLst>
      <p:ext uri="{BB962C8B-B14F-4D97-AF65-F5344CB8AC3E}">
        <p14:creationId xmlns:p14="http://schemas.microsoft.com/office/powerpoint/2010/main" val="3783677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C629F1-18C6-C4B5-7801-F38E5F7288A3}"/>
              </a:ext>
            </a:extLst>
          </p:cNvPr>
          <p:cNvSpPr>
            <a:spLocks noGrp="1"/>
          </p:cNvSpPr>
          <p:nvPr>
            <p:ph type="title"/>
          </p:nvPr>
        </p:nvSpPr>
        <p:spPr/>
        <p:txBody>
          <a:bodyPr/>
          <a:lstStyle/>
          <a:p>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使用教材、部品及び使用機器、ソフト</a:t>
            </a:r>
          </a:p>
        </p:txBody>
      </p:sp>
      <p:sp>
        <p:nvSpPr>
          <p:cNvPr id="3" name="コンテンツ プレースホルダー 2">
            <a:extLst>
              <a:ext uri="{FF2B5EF4-FFF2-40B4-BE49-F238E27FC236}">
                <a16:creationId xmlns:a16="http://schemas.microsoft.com/office/drawing/2014/main" id="{D8CA4077-9125-B61B-097E-3337C3ED0B3D}"/>
              </a:ext>
            </a:extLst>
          </p:cNvPr>
          <p:cNvSpPr>
            <a:spLocks noGrp="1"/>
          </p:cNvSpPr>
          <p:nvPr>
            <p:ph idx="1"/>
          </p:nvPr>
        </p:nvSpPr>
        <p:spPr>
          <a:xfrm>
            <a:off x="677334" y="2160589"/>
            <a:ext cx="4524394" cy="3880773"/>
          </a:xfrm>
        </p:spPr>
        <p:txBody>
          <a:bodyPr/>
          <a:lstStyle/>
          <a:p>
            <a:pPr marL="0" indent="0">
              <a:buNone/>
            </a:pPr>
            <a:r>
              <a:rPr kumimoji="1" lang="en-US" altLang="ja-JP" dirty="0">
                <a:latin typeface="HGS創英角ｺﾞｼｯｸUB" panose="020B0900000000000000" pitchFamily="50" charset="-128"/>
                <a:ea typeface="HGS創英角ｺﾞｼｯｸUB" panose="020B0900000000000000" pitchFamily="50" charset="-128"/>
              </a:rPr>
              <a:t>&lt;</a:t>
            </a:r>
            <a:r>
              <a:rPr kumimoji="1" lang="ja-JP" altLang="en-US" dirty="0">
                <a:latin typeface="HGS創英角ｺﾞｼｯｸUB" panose="020B0900000000000000" pitchFamily="50" charset="-128"/>
                <a:ea typeface="HGS創英角ｺﾞｼｯｸUB" panose="020B0900000000000000" pitchFamily="50" charset="-128"/>
              </a:rPr>
              <a:t>使用教材、部品</a:t>
            </a:r>
            <a:r>
              <a:rPr kumimoji="1" lang="en-US" altLang="ja-JP" dirty="0">
                <a:latin typeface="HGS創英角ｺﾞｼｯｸUB" panose="020B0900000000000000" pitchFamily="50" charset="-128"/>
                <a:ea typeface="HGS創英角ｺﾞｼｯｸUB" panose="020B0900000000000000" pitchFamily="50" charset="-128"/>
              </a:rPr>
              <a:t>&gt;</a:t>
            </a:r>
          </a:p>
          <a:p>
            <a:pPr>
              <a:buFont typeface="Wingdings" panose="05000000000000000000" pitchFamily="2" charset="2"/>
              <a:buChar char="l"/>
            </a:pPr>
            <a:r>
              <a:rPr lang="en-US" altLang="ja-JP" dirty="0">
                <a:latin typeface="HGS創英角ｺﾞｼｯｸUB" panose="020B0900000000000000" pitchFamily="50" charset="-128"/>
                <a:ea typeface="HGS創英角ｺﾞｼｯｸUB" panose="020B0900000000000000" pitchFamily="50" charset="-128"/>
              </a:rPr>
              <a:t>ARM </a:t>
            </a:r>
            <a:r>
              <a:rPr lang="ja-JP" altLang="en-US" dirty="0">
                <a:latin typeface="HGS創英角ｺﾞｼｯｸUB" panose="020B0900000000000000" pitchFamily="50" charset="-128"/>
                <a:ea typeface="HGS創英角ｺﾞｼｯｸUB" panose="020B0900000000000000" pitchFamily="50" charset="-128"/>
              </a:rPr>
              <a:t>チェンジャー</a:t>
            </a:r>
            <a:r>
              <a:rPr lang="en-US" altLang="ja-JP" dirty="0">
                <a:latin typeface="HGS創英角ｺﾞｼｯｸUB" panose="020B0900000000000000" pitchFamily="50" charset="-128"/>
                <a:ea typeface="HGS創英角ｺﾞｼｯｸUB" panose="020B0900000000000000" pitchFamily="50" charset="-128"/>
              </a:rPr>
              <a:t>(Tiva C Series Cortex-M14</a:t>
            </a:r>
            <a:r>
              <a:rPr lang="ja-JP" altLang="en-US" dirty="0">
                <a:latin typeface="HGS創英角ｺﾞｼｯｸUB" panose="020B0900000000000000" pitchFamily="50" charset="-128"/>
                <a:ea typeface="HGS創英角ｺﾞｼｯｸUB" panose="020B0900000000000000" pitchFamily="50" charset="-128"/>
              </a:rPr>
              <a:t>版</a:t>
            </a:r>
            <a:r>
              <a:rPr lang="en-US" altLang="ja-JP" dirty="0">
                <a:latin typeface="HGS創英角ｺﾞｼｯｸUB" panose="020B0900000000000000" pitchFamily="50" charset="-128"/>
                <a:ea typeface="HGS創英角ｺﾞｼｯｸUB" panose="020B0900000000000000" pitchFamily="50" charset="-128"/>
              </a:rPr>
              <a:t>)</a:t>
            </a:r>
            <a:r>
              <a:rPr lang="ja-JP" altLang="en-US" dirty="0">
                <a:latin typeface="HGS創英角ｺﾞｼｯｸUB" panose="020B0900000000000000" pitchFamily="50" charset="-128"/>
                <a:ea typeface="HGS創英角ｺﾞｼｯｸUB" panose="020B0900000000000000" pitchFamily="50" charset="-128"/>
              </a:rPr>
              <a:t>入門編</a:t>
            </a: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r>
              <a:rPr lang="ja-JP" altLang="en-US" dirty="0">
                <a:latin typeface="HGS創英角ｺﾞｼｯｸUB" panose="020B0900000000000000" pitchFamily="50" charset="-128"/>
                <a:ea typeface="HGS創英角ｺﾞｼｯｸUB" panose="020B0900000000000000" pitchFamily="50" charset="-128"/>
              </a:rPr>
              <a:t>上記同梱のマイコンボード</a:t>
            </a:r>
            <a:r>
              <a:rPr lang="en-US" altLang="ja-JP" dirty="0">
                <a:latin typeface="HGS創英角ｺﾞｼｯｸUB" panose="020B0900000000000000" pitchFamily="50" charset="-128"/>
                <a:ea typeface="HGS創英角ｺﾞｼｯｸUB" panose="020B0900000000000000" pitchFamily="50" charset="-128"/>
              </a:rPr>
              <a:t>(TM4C123GH6PM)</a:t>
            </a:r>
            <a:r>
              <a:rPr lang="ja-JP" altLang="en-US" dirty="0">
                <a:latin typeface="HGS創英角ｺﾞｼｯｸUB" panose="020B0900000000000000" pitchFamily="50" charset="-128"/>
                <a:ea typeface="HGS創英角ｺﾞｼｯｸUB" panose="020B0900000000000000" pitchFamily="50" charset="-128"/>
              </a:rPr>
              <a:t>、基盤拡張キットエレモ</a:t>
            </a:r>
            <a:r>
              <a:rPr lang="en-US" altLang="ja-JP" dirty="0">
                <a:latin typeface="HGS創英角ｺﾞｼｯｸUB" panose="020B0900000000000000" pitchFamily="50" charset="-128"/>
                <a:ea typeface="HGS創英角ｺﾞｼｯｸUB" panose="020B0900000000000000" pitchFamily="50" charset="-128"/>
              </a:rPr>
              <a:t>(LED,</a:t>
            </a:r>
            <a:r>
              <a:rPr kumimoji="1" lang="en-US" altLang="ja-JP" sz="1800" dirty="0">
                <a:latin typeface="HGS創英角ｺﾞｼｯｸUB" panose="020B0900000000000000" pitchFamily="50" charset="-128"/>
                <a:ea typeface="HGS創英角ｺﾞｼｯｸUB" panose="020B0900000000000000" pitchFamily="50" charset="-128"/>
              </a:rPr>
              <a:t> </a:t>
            </a:r>
            <a:r>
              <a:rPr kumimoji="1" lang="ja-JP" altLang="en-US" sz="1800" dirty="0">
                <a:latin typeface="HGS創英角ｺﾞｼｯｸUB" panose="020B0900000000000000" pitchFamily="50" charset="-128"/>
                <a:ea typeface="HGS創英角ｺﾞｼｯｸUB" panose="020B0900000000000000" pitchFamily="50" charset="-128"/>
              </a:rPr>
              <a:t>スイッチ</a:t>
            </a:r>
            <a:r>
              <a:rPr kumimoji="1" lang="en-US" altLang="ja-JP" sz="1800" dirty="0">
                <a:latin typeface="HGS創英角ｺﾞｼｯｸUB" panose="020B0900000000000000" pitchFamily="50" charset="-128"/>
                <a:ea typeface="HGS創英角ｺﾞｼｯｸUB" panose="020B0900000000000000" pitchFamily="50" charset="-128"/>
              </a:rPr>
              <a:t>, </a:t>
            </a:r>
            <a:r>
              <a:rPr kumimoji="1" lang="ja-JP" altLang="en-US" sz="1800" dirty="0">
                <a:latin typeface="HGS創英角ｺﾞｼｯｸUB" panose="020B0900000000000000" pitchFamily="50" charset="-128"/>
                <a:ea typeface="HGS創英角ｺﾞｼｯｸUB" panose="020B0900000000000000" pitchFamily="50" charset="-128"/>
              </a:rPr>
              <a:t>ボリューム</a:t>
            </a:r>
            <a:r>
              <a:rPr lang="en-US" altLang="ja-JP" sz="1800" dirty="0">
                <a:latin typeface="HGS創英角ｺﾞｼｯｸUB" panose="020B0900000000000000" pitchFamily="50" charset="-128"/>
                <a:ea typeface="HGS創英角ｺﾞｼｯｸUB" panose="020B0900000000000000" pitchFamily="50" charset="-128"/>
              </a:rPr>
              <a:t>,</a:t>
            </a:r>
          </a:p>
          <a:p>
            <a:pPr marL="0" indent="0">
              <a:buNone/>
            </a:pPr>
            <a:r>
              <a:rPr lang="en-US" altLang="ja-JP" dirty="0">
                <a:latin typeface="HGS創英角ｺﾞｼｯｸUB" panose="020B0900000000000000" pitchFamily="50" charset="-128"/>
                <a:ea typeface="HGS創英角ｺﾞｼｯｸUB" panose="020B0900000000000000" pitchFamily="50" charset="-128"/>
              </a:rPr>
              <a:t>	</a:t>
            </a:r>
            <a:r>
              <a:rPr lang="en-US" altLang="ja-JP" sz="1800" dirty="0">
                <a:latin typeface="HGS創英角ｺﾞｼｯｸUB" panose="020B0900000000000000" pitchFamily="50" charset="-128"/>
                <a:ea typeface="HGS創英角ｺﾞｼｯｸUB" panose="020B0900000000000000" pitchFamily="50" charset="-128"/>
              </a:rPr>
              <a:t>DC</a:t>
            </a:r>
            <a:r>
              <a:rPr lang="ja-JP" altLang="en-US" sz="1800" dirty="0">
                <a:latin typeface="HGS創英角ｺﾞｼｯｸUB" panose="020B0900000000000000" pitchFamily="50" charset="-128"/>
                <a:ea typeface="HGS創英角ｺﾞｼｯｸUB" panose="020B0900000000000000" pitchFamily="50" charset="-128"/>
              </a:rPr>
              <a:t>モータ</a:t>
            </a:r>
            <a:r>
              <a:rPr lang="en-US" altLang="ja-JP" sz="1800" dirty="0">
                <a:latin typeface="HGS創英角ｺﾞｼｯｸUB" panose="020B0900000000000000" pitchFamily="50" charset="-128"/>
                <a:ea typeface="HGS創英角ｺﾞｼｯｸUB" panose="020B0900000000000000" pitchFamily="50" charset="-128"/>
              </a:rPr>
              <a:t>,</a:t>
            </a:r>
            <a:r>
              <a:rPr kumimoji="1" lang="en-US" altLang="ja-JP" sz="1800" dirty="0">
                <a:latin typeface="HGS創英角ｺﾞｼｯｸUB" panose="020B0900000000000000" pitchFamily="50" charset="-128"/>
                <a:ea typeface="HGS創英角ｺﾞｼｯｸUB" panose="020B0900000000000000" pitchFamily="50" charset="-128"/>
              </a:rPr>
              <a:t> Lcd</a:t>
            </a:r>
            <a:r>
              <a:rPr kumimoji="1" lang="ja-JP" altLang="en-US" sz="1800" dirty="0">
                <a:latin typeface="HGS創英角ｺﾞｼｯｸUB" panose="020B0900000000000000" pitchFamily="50" charset="-128"/>
                <a:ea typeface="HGS創英角ｺﾞｼｯｸUB" panose="020B0900000000000000" pitchFamily="50" charset="-128"/>
              </a:rPr>
              <a:t>パネル</a:t>
            </a:r>
            <a:r>
              <a:rPr lang="en-US" altLang="ja-JP" dirty="0">
                <a:latin typeface="HGS創英角ｺﾞｼｯｸUB" panose="020B0900000000000000" pitchFamily="50" charset="-128"/>
                <a:ea typeface="HGS創英角ｺﾞｼｯｸUB" panose="020B0900000000000000" pitchFamily="50" charset="-128"/>
              </a:rPr>
              <a:t>)</a:t>
            </a:r>
          </a:p>
          <a:p>
            <a:pPr>
              <a:buFont typeface="Wingdings" panose="05000000000000000000" pitchFamily="2" charset="2"/>
              <a:buChar char="l"/>
            </a:pPr>
            <a:r>
              <a:rPr lang="en-US" altLang="ja-JP" dirty="0">
                <a:latin typeface="HGS創英角ｺﾞｼｯｸUB" panose="020B0900000000000000" pitchFamily="50" charset="-128"/>
                <a:ea typeface="HGS創英角ｺﾞｼｯｸUB" panose="020B0900000000000000" pitchFamily="50" charset="-128"/>
              </a:rPr>
              <a:t>ARM </a:t>
            </a:r>
            <a:r>
              <a:rPr lang="ja-JP" altLang="en-US" dirty="0">
                <a:latin typeface="HGS創英角ｺﾞｼｯｸUB" panose="020B0900000000000000" pitchFamily="50" charset="-128"/>
                <a:ea typeface="HGS創英角ｺﾞｼｯｸUB" panose="020B0900000000000000" pitchFamily="50" charset="-128"/>
              </a:rPr>
              <a:t>チェンジャー</a:t>
            </a:r>
            <a:r>
              <a:rPr lang="en-US" altLang="ja-JP" dirty="0">
                <a:latin typeface="HGS創英角ｺﾞｼｯｸUB" panose="020B0900000000000000" pitchFamily="50" charset="-128"/>
                <a:ea typeface="HGS創英角ｺﾞｼｯｸUB" panose="020B0900000000000000" pitchFamily="50" charset="-128"/>
              </a:rPr>
              <a:t>(Tiva C Series Cortex-M14</a:t>
            </a:r>
            <a:r>
              <a:rPr lang="ja-JP" altLang="en-US" dirty="0">
                <a:latin typeface="HGS創英角ｺﾞｼｯｸUB" panose="020B0900000000000000" pitchFamily="50" charset="-128"/>
                <a:ea typeface="HGS創英角ｺﾞｼｯｸUB" panose="020B0900000000000000" pitchFamily="50" charset="-128"/>
              </a:rPr>
              <a:t>版</a:t>
            </a:r>
            <a:r>
              <a:rPr lang="en-US" altLang="ja-JP" dirty="0">
                <a:latin typeface="HGS創英角ｺﾞｼｯｸUB" panose="020B0900000000000000" pitchFamily="50" charset="-128"/>
                <a:ea typeface="HGS創英角ｺﾞｼｯｸUB" panose="020B0900000000000000" pitchFamily="50" charset="-128"/>
              </a:rPr>
              <a:t>)</a:t>
            </a:r>
            <a:r>
              <a:rPr lang="ja-JP" altLang="en-US" dirty="0">
                <a:latin typeface="HGS創英角ｺﾞｼｯｸUB" panose="020B0900000000000000" pitchFamily="50" charset="-128"/>
                <a:ea typeface="HGS創英角ｺﾞｼｯｸUB" panose="020B0900000000000000" pitchFamily="50" charset="-128"/>
              </a:rPr>
              <a:t>応用編同梱基盤拡張キットエレモ温度センサ</a:t>
            </a:r>
            <a:r>
              <a:rPr lang="en-US" altLang="ja-JP" dirty="0">
                <a:latin typeface="HGS創英角ｺﾞｼｯｸUB" panose="020B0900000000000000" pitchFamily="50" charset="-128"/>
                <a:ea typeface="HGS創英角ｺﾞｼｯｸUB" panose="020B0900000000000000" pitchFamily="50" charset="-128"/>
              </a:rPr>
              <a:t>(LM61CIZ)</a:t>
            </a:r>
          </a:p>
          <a:p>
            <a:pPr>
              <a:buFont typeface="Wingdings" panose="05000000000000000000" pitchFamily="2" charset="2"/>
              <a:buChar char="l"/>
            </a:pPr>
            <a:r>
              <a:rPr lang="ja-JP" altLang="en-US" dirty="0">
                <a:latin typeface="HGS創英角ｺﾞｼｯｸUB" panose="020B0900000000000000" pitchFamily="50" charset="-128"/>
                <a:ea typeface="HGS創英角ｺﾞｼｯｸUB" panose="020B0900000000000000" pitchFamily="50" charset="-128"/>
              </a:rPr>
              <a:t>ジャンパ線</a:t>
            </a: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endParaRPr kumimoji="1" lang="ja-JP" altLang="en-US" dirty="0">
              <a:latin typeface="HGS創英角ｺﾞｼｯｸUB" panose="020B0900000000000000" pitchFamily="50" charset="-128"/>
              <a:ea typeface="HGS創英角ｺﾞｼｯｸUB" panose="020B0900000000000000" pitchFamily="50" charset="-128"/>
            </a:endParaRPr>
          </a:p>
        </p:txBody>
      </p:sp>
      <p:sp>
        <p:nvSpPr>
          <p:cNvPr id="4" name="コンテンツ プレースホルダー 2">
            <a:extLst>
              <a:ext uri="{FF2B5EF4-FFF2-40B4-BE49-F238E27FC236}">
                <a16:creationId xmlns:a16="http://schemas.microsoft.com/office/drawing/2014/main" id="{B5174F73-7E36-11A1-1A4B-FEA9C6C1B9D6}"/>
              </a:ext>
            </a:extLst>
          </p:cNvPr>
          <p:cNvSpPr txBox="1">
            <a:spLocks/>
          </p:cNvSpPr>
          <p:nvPr/>
        </p:nvSpPr>
        <p:spPr>
          <a:xfrm>
            <a:off x="5375854" y="2160589"/>
            <a:ext cx="4524394"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a:lstStyle>
          <a:p>
            <a:pPr marL="0" indent="0">
              <a:buFont typeface="Wingdings 3" charset="2"/>
              <a:buNone/>
            </a:pPr>
            <a:r>
              <a:rPr lang="en-US" altLang="ja-JP" dirty="0">
                <a:latin typeface="HGS創英角ｺﾞｼｯｸUB" panose="020B0900000000000000" pitchFamily="50" charset="-128"/>
                <a:ea typeface="HGS創英角ｺﾞｼｯｸUB" panose="020B0900000000000000" pitchFamily="50" charset="-128"/>
              </a:rPr>
              <a:t>&lt;</a:t>
            </a:r>
            <a:r>
              <a:rPr lang="ja-JP" altLang="en-US" dirty="0">
                <a:latin typeface="HGS創英角ｺﾞｼｯｸUB" panose="020B0900000000000000" pitchFamily="50" charset="-128"/>
                <a:ea typeface="HGS創英角ｺﾞｼｯｸUB" panose="020B0900000000000000" pitchFamily="50" charset="-128"/>
              </a:rPr>
              <a:t>使用機器、ソフト</a:t>
            </a:r>
            <a:r>
              <a:rPr lang="en-US" altLang="ja-JP" dirty="0">
                <a:latin typeface="HGS創英角ｺﾞｼｯｸUB" panose="020B0900000000000000" pitchFamily="50" charset="-128"/>
                <a:ea typeface="HGS創英角ｺﾞｼｯｸUB" panose="020B0900000000000000" pitchFamily="50" charset="-128"/>
              </a:rPr>
              <a:t>&gt;</a:t>
            </a:r>
          </a:p>
          <a:p>
            <a:pPr>
              <a:buFont typeface="Wingdings" panose="05000000000000000000" pitchFamily="2" charset="2"/>
              <a:buChar char="l"/>
            </a:pPr>
            <a:r>
              <a:rPr lang="ja-JP" altLang="en-US" dirty="0">
                <a:latin typeface="HGS創英角ｺﾞｼｯｸUB" panose="020B0900000000000000" pitchFamily="50" charset="-128"/>
                <a:ea typeface="HGS創英角ｺﾞｼｯｸUB" panose="020B0900000000000000" pitchFamily="50" charset="-128"/>
              </a:rPr>
              <a:t>オシロスコープ</a:t>
            </a: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r>
              <a:rPr lang="ja-JP" altLang="en-US" dirty="0">
                <a:latin typeface="HGS創英角ｺﾞｼｯｸUB" panose="020B0900000000000000" pitchFamily="50" charset="-128"/>
                <a:ea typeface="HGS創英角ｺﾞｼｯｸUB" panose="020B0900000000000000" pitchFamily="50" charset="-128"/>
              </a:rPr>
              <a:t>マルチメータ</a:t>
            </a: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r>
              <a:rPr lang="ja-JP" altLang="en-US" dirty="0">
                <a:latin typeface="HGS創英角ｺﾞｼｯｸUB" panose="020B0900000000000000" pitchFamily="50" charset="-128"/>
                <a:ea typeface="HGS創英角ｺﾞｼｯｸUB" panose="020B0900000000000000" pitchFamily="50" charset="-128"/>
              </a:rPr>
              <a:t>直流安定化電源</a:t>
            </a: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r>
              <a:rPr lang="ja-JP" altLang="en-US" dirty="0">
                <a:latin typeface="HGS創英角ｺﾞｼｯｸUB" panose="020B0900000000000000" pitchFamily="50" charset="-128"/>
                <a:ea typeface="HGS創英角ｺﾞｼｯｸUB" panose="020B0900000000000000" pitchFamily="50" charset="-128"/>
              </a:rPr>
              <a:t>モバイルバッテリー</a:t>
            </a: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r>
              <a:rPr lang="en-US" altLang="ja-JP" dirty="0">
                <a:latin typeface="HGS創英角ｺﾞｼｯｸUB" panose="020B0900000000000000" pitchFamily="50" charset="-128"/>
                <a:ea typeface="HGS創英角ｺﾞｼｯｸUB" panose="020B0900000000000000" pitchFamily="50" charset="-128"/>
              </a:rPr>
              <a:t>PC</a:t>
            </a:r>
          </a:p>
          <a:p>
            <a:pPr>
              <a:buFont typeface="Wingdings" panose="05000000000000000000" pitchFamily="2" charset="2"/>
              <a:buChar char="l"/>
            </a:pPr>
            <a:r>
              <a:rPr lang="en-US" altLang="ja-JP" dirty="0">
                <a:latin typeface="HGS創英角ｺﾞｼｯｸUB" panose="020B0900000000000000" pitchFamily="50" charset="-128"/>
                <a:ea typeface="HGS創英角ｺﾞｼｯｸUB" panose="020B0900000000000000" pitchFamily="50" charset="-128"/>
              </a:rPr>
              <a:t>Code Composer Studio V_12.4.0</a:t>
            </a:r>
          </a:p>
          <a:p>
            <a:pPr marL="0" indent="0">
              <a:buNone/>
            </a:pPr>
            <a:r>
              <a:rPr lang="en-US" altLang="ja-JP" dirty="0">
                <a:latin typeface="HGS創英角ｺﾞｼｯｸUB" panose="020B0900000000000000" pitchFamily="50" charset="-128"/>
                <a:ea typeface="HGS創英角ｺﾞｼｯｸUB" panose="020B0900000000000000" pitchFamily="50" charset="-128"/>
              </a:rPr>
              <a:t>							(C</a:t>
            </a:r>
            <a:r>
              <a:rPr lang="ja-JP" altLang="en-US" dirty="0">
                <a:latin typeface="HGS創英角ｺﾞｼｯｸUB" panose="020B0900000000000000" pitchFamily="50" charset="-128"/>
                <a:ea typeface="HGS創英角ｺﾞｼｯｸUB" panose="020B0900000000000000" pitchFamily="50" charset="-128"/>
              </a:rPr>
              <a:t>言語</a:t>
            </a:r>
            <a:r>
              <a:rPr lang="en-US" altLang="ja-JP" dirty="0">
                <a:latin typeface="HGS創英角ｺﾞｼｯｸUB" panose="020B0900000000000000" pitchFamily="50" charset="-128"/>
                <a:ea typeface="HGS創英角ｺﾞｼｯｸUB" panose="020B0900000000000000" pitchFamily="50" charset="-128"/>
              </a:rPr>
              <a:t>)</a:t>
            </a:r>
          </a:p>
          <a:p>
            <a:pPr>
              <a:buFont typeface="Wingdings" panose="05000000000000000000" pitchFamily="2" charset="2"/>
              <a:buChar char="l"/>
            </a:pP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endParaRPr lang="en-US" altLang="ja-JP" dirty="0">
              <a:latin typeface="HGS創英角ｺﾞｼｯｸUB" panose="020B0900000000000000" pitchFamily="50" charset="-128"/>
              <a:ea typeface="HGS創英角ｺﾞｼｯｸUB" panose="020B0900000000000000" pitchFamily="50" charset="-128"/>
            </a:endParaRPr>
          </a:p>
          <a:p>
            <a:pPr>
              <a:buFont typeface="Wingdings" panose="05000000000000000000" pitchFamily="2" charset="2"/>
              <a:buChar char="l"/>
            </a:pPr>
            <a:endParaRPr lang="ja-JP" altLang="en-US" dirty="0">
              <a:latin typeface="HGS創英角ｺﾞｼｯｸUB" panose="020B0900000000000000" pitchFamily="50" charset="-128"/>
              <a:ea typeface="HGS創英角ｺﾞｼｯｸUB" panose="020B0900000000000000" pitchFamily="50" charset="-128"/>
            </a:endParaRPr>
          </a:p>
        </p:txBody>
      </p:sp>
    </p:spTree>
    <p:extLst>
      <p:ext uri="{BB962C8B-B14F-4D97-AF65-F5344CB8AC3E}">
        <p14:creationId xmlns:p14="http://schemas.microsoft.com/office/powerpoint/2010/main" val="1059617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5BC943-AB77-3ABA-4A06-FFDF028F3A37}"/>
              </a:ext>
            </a:extLst>
          </p:cNvPr>
          <p:cNvSpPr>
            <a:spLocks noGrp="1"/>
          </p:cNvSpPr>
          <p:nvPr>
            <p:ph type="title"/>
          </p:nvPr>
        </p:nvSpPr>
        <p:spPr/>
        <p:txBody>
          <a:bodyPr/>
          <a:lstStyle/>
          <a:p>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課題結果</a:t>
            </a:r>
          </a:p>
        </p:txBody>
      </p:sp>
      <p:sp>
        <p:nvSpPr>
          <p:cNvPr id="17" name="テキスト プレースホルダー 16">
            <a:extLst>
              <a:ext uri="{FF2B5EF4-FFF2-40B4-BE49-F238E27FC236}">
                <a16:creationId xmlns:a16="http://schemas.microsoft.com/office/drawing/2014/main" id="{61C525FA-D7D7-D457-5F6E-3BEA69C1D620}"/>
              </a:ext>
            </a:extLst>
          </p:cNvPr>
          <p:cNvSpPr>
            <a:spLocks noGrp="1"/>
          </p:cNvSpPr>
          <p:nvPr>
            <p:ph type="body" idx="1"/>
          </p:nvPr>
        </p:nvSpPr>
        <p:spPr>
          <a:xfrm>
            <a:off x="675745" y="4999831"/>
            <a:ext cx="4185623" cy="576262"/>
          </a:xfrm>
        </p:spPr>
        <p:txBody>
          <a:bodyPr/>
          <a:lstStyle/>
          <a:p>
            <a:pPr algn="ctr"/>
            <a:r>
              <a:rPr lang="ja-JP" altLang="en-US" dirty="0">
                <a:latin typeface="HGP創英角ｺﾞｼｯｸUB" panose="020B0900000000000000" pitchFamily="50" charset="-128"/>
                <a:ea typeface="HGP創英角ｺﾞｼｯｸUB" panose="020B0900000000000000" pitchFamily="50" charset="-128"/>
              </a:rPr>
              <a:t>課題</a:t>
            </a:r>
            <a:r>
              <a:rPr lang="en-US" altLang="ja-JP" dirty="0">
                <a:latin typeface="HGP創英角ｺﾞｼｯｸUB" panose="020B0900000000000000" pitchFamily="50" charset="-128"/>
                <a:ea typeface="HGP創英角ｺﾞｼｯｸUB" panose="020B0900000000000000" pitchFamily="50" charset="-128"/>
              </a:rPr>
              <a:t>1</a:t>
            </a:r>
            <a:endParaRPr lang="ja-JP" altLang="en-US" dirty="0">
              <a:latin typeface="HGP創英角ｺﾞｼｯｸUB" panose="020B0900000000000000" pitchFamily="50" charset="-128"/>
              <a:ea typeface="HGP創英角ｺﾞｼｯｸUB" panose="020B0900000000000000" pitchFamily="50" charset="-128"/>
            </a:endParaRPr>
          </a:p>
        </p:txBody>
      </p:sp>
      <p:pic>
        <p:nvPicPr>
          <p:cNvPr id="15" name="コンテンツ プレースホルダー 14" descr="電子機器の部品&#10;&#10;中程度の精度で">
            <a:extLst>
              <a:ext uri="{FF2B5EF4-FFF2-40B4-BE49-F238E27FC236}">
                <a16:creationId xmlns:a16="http://schemas.microsoft.com/office/drawing/2014/main" id="{79B74F23-0ECD-E380-1547-EA411742D0F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76275" y="1859756"/>
            <a:ext cx="4184650" cy="3138487"/>
          </a:xfrm>
        </p:spPr>
      </p:pic>
      <p:sp>
        <p:nvSpPr>
          <p:cNvPr id="18" name="テキスト プレースホルダー 17">
            <a:extLst>
              <a:ext uri="{FF2B5EF4-FFF2-40B4-BE49-F238E27FC236}">
                <a16:creationId xmlns:a16="http://schemas.microsoft.com/office/drawing/2014/main" id="{3A8F9CF9-8282-9649-E1D3-26655AB27A16}"/>
              </a:ext>
            </a:extLst>
          </p:cNvPr>
          <p:cNvSpPr>
            <a:spLocks noGrp="1"/>
          </p:cNvSpPr>
          <p:nvPr>
            <p:ph type="body" sz="quarter" idx="3"/>
          </p:nvPr>
        </p:nvSpPr>
        <p:spPr>
          <a:xfrm>
            <a:off x="5088383" y="4999831"/>
            <a:ext cx="4185618" cy="576262"/>
          </a:xfrm>
        </p:spPr>
        <p:txBody>
          <a:bodyPr/>
          <a:lstStyle/>
          <a:p>
            <a:pPr algn="ctr"/>
            <a:r>
              <a:rPr lang="ja-JP" altLang="en-US" dirty="0">
                <a:latin typeface="HGP創英角ｺﾞｼｯｸUB" panose="020B0900000000000000" pitchFamily="50" charset="-128"/>
                <a:ea typeface="HGP創英角ｺﾞｼｯｸUB" panose="020B0900000000000000" pitchFamily="50" charset="-128"/>
              </a:rPr>
              <a:t>課題</a:t>
            </a:r>
            <a:r>
              <a:rPr lang="en-US" altLang="ja-JP" dirty="0">
                <a:latin typeface="HGP創英角ｺﾞｼｯｸUB" panose="020B0900000000000000" pitchFamily="50" charset="-128"/>
                <a:ea typeface="HGP創英角ｺﾞｼｯｸUB" panose="020B0900000000000000" pitchFamily="50" charset="-128"/>
              </a:rPr>
              <a:t>2</a:t>
            </a:r>
            <a:endParaRPr lang="ja-JP" altLang="en-US" dirty="0">
              <a:latin typeface="HGP創英角ｺﾞｼｯｸUB" panose="020B0900000000000000" pitchFamily="50" charset="-128"/>
              <a:ea typeface="HGP創英角ｺﾞｼｯｸUB" panose="020B0900000000000000" pitchFamily="50" charset="-128"/>
            </a:endParaRPr>
          </a:p>
        </p:txBody>
      </p:sp>
      <p:pic>
        <p:nvPicPr>
          <p:cNvPr id="9" name="コンテンツ プレースホルダー 8" descr="電子機器の部品&#10;&#10;中程度の精度で">
            <a:extLst>
              <a:ext uri="{FF2B5EF4-FFF2-40B4-BE49-F238E27FC236}">
                <a16:creationId xmlns:a16="http://schemas.microsoft.com/office/drawing/2014/main" id="{F6AD6884-EC08-ACFC-4432-C9D3A8232AD3}"/>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5087938" y="1859161"/>
            <a:ext cx="4186237" cy="3139677"/>
          </a:xfrm>
        </p:spPr>
      </p:pic>
      <p:pic>
        <p:nvPicPr>
          <p:cNvPr id="3" name="コンテンツ プレースホルダー 9" descr="グラフィカル ユーザー インターフェイス&#10;&#10;中程度の精度で">
            <a:extLst>
              <a:ext uri="{FF2B5EF4-FFF2-40B4-BE49-F238E27FC236}">
                <a16:creationId xmlns:a16="http://schemas.microsoft.com/office/drawing/2014/main" id="{E915BF50-5CC6-C1E1-3730-BF658B3149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7495" y="3873334"/>
            <a:ext cx="1518396" cy="1124909"/>
          </a:xfrm>
          <a:prstGeom prst="rect">
            <a:avLst/>
          </a:prstGeom>
        </p:spPr>
      </p:pic>
    </p:spTree>
    <p:extLst>
      <p:ext uri="{BB962C8B-B14F-4D97-AF65-F5344CB8AC3E}">
        <p14:creationId xmlns:p14="http://schemas.microsoft.com/office/powerpoint/2010/main" val="3006412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E09C47A-CABA-8846-091F-AD659647031D}"/>
              </a:ext>
            </a:extLst>
          </p:cNvPr>
          <p:cNvSpPr>
            <a:spLocks noGrp="1"/>
          </p:cNvSpPr>
          <p:nvPr>
            <p:ph type="title"/>
          </p:nvPr>
        </p:nvSpPr>
        <p:spPr>
          <a:xfrm>
            <a:off x="678219" y="644106"/>
            <a:ext cx="8596668" cy="1320800"/>
          </a:xfrm>
        </p:spPr>
        <p:txBody>
          <a:bodyPr/>
          <a:lstStyle/>
          <a:p>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予定スケジュールと実際の進捗</a:t>
            </a:r>
          </a:p>
        </p:txBody>
      </p:sp>
      <p:pic>
        <p:nvPicPr>
          <p:cNvPr id="40" name="コンテンツ プレースホルダー 36">
            <a:extLst>
              <a:ext uri="{FF2B5EF4-FFF2-40B4-BE49-F238E27FC236}">
                <a16:creationId xmlns:a16="http://schemas.microsoft.com/office/drawing/2014/main" id="{A8E9E987-B51F-73CE-DE4B-7A5C3FF2FA17}"/>
              </a:ext>
            </a:extLst>
          </p:cNvPr>
          <p:cNvPicPr>
            <a:picLocks noGrp="1" noChangeAspect="1"/>
          </p:cNvPicPr>
          <p:nvPr>
            <p:ph idx="1"/>
          </p:nvPr>
        </p:nvPicPr>
        <p:blipFill>
          <a:blip r:embed="rId2"/>
          <a:stretch>
            <a:fillRect/>
          </a:stretch>
        </p:blipFill>
        <p:spPr>
          <a:xfrm>
            <a:off x="800100" y="1714500"/>
            <a:ext cx="8181938" cy="4031170"/>
          </a:xfrm>
          <a:prstGeom prst="rect">
            <a:avLst/>
          </a:prstGeom>
        </p:spPr>
      </p:pic>
    </p:spTree>
    <p:extLst>
      <p:ext uri="{BB962C8B-B14F-4D97-AF65-F5344CB8AC3E}">
        <p14:creationId xmlns:p14="http://schemas.microsoft.com/office/powerpoint/2010/main" val="3294429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89B19E-C97E-6145-B11C-82F897BE9240}"/>
              </a:ext>
            </a:extLst>
          </p:cNvPr>
          <p:cNvSpPr>
            <a:spLocks noGrp="1"/>
          </p:cNvSpPr>
          <p:nvPr>
            <p:ph type="title"/>
          </p:nvPr>
        </p:nvSpPr>
        <p:spPr/>
        <p:txBody>
          <a:bodyPr/>
          <a:lstStyle/>
          <a:p>
            <a:r>
              <a:rPr kumimoji="1" lang="en-US" altLang="ja-JP" dirty="0">
                <a:solidFill>
                  <a:schemeClr val="accent4"/>
                </a:solidFill>
                <a:latin typeface="HGS創英角ｺﾞｼｯｸUB" panose="020B0900000000000000" pitchFamily="50" charset="-128"/>
                <a:ea typeface="HGS創英角ｺﾞｼｯｸUB" panose="020B0900000000000000" pitchFamily="50" charset="-128"/>
              </a:rPr>
              <a:t>1</a:t>
            </a: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日目</a:t>
            </a:r>
          </a:p>
        </p:txBody>
      </p:sp>
      <p:sp>
        <p:nvSpPr>
          <p:cNvPr id="3" name="コンテンツ プレースホルダー 2">
            <a:extLst>
              <a:ext uri="{FF2B5EF4-FFF2-40B4-BE49-F238E27FC236}">
                <a16:creationId xmlns:a16="http://schemas.microsoft.com/office/drawing/2014/main" id="{2B0CE1B0-37BC-5F45-3B09-E4785643ED85}"/>
              </a:ext>
            </a:extLst>
          </p:cNvPr>
          <p:cNvSpPr>
            <a:spLocks noGrp="1"/>
          </p:cNvSpPr>
          <p:nvPr>
            <p:ph idx="1"/>
          </p:nvPr>
        </p:nvSpPr>
        <p:spPr>
          <a:xfrm>
            <a:off x="677334" y="2160590"/>
            <a:ext cx="8596668" cy="2351026"/>
          </a:xfrm>
        </p:spPr>
        <p:txBody>
          <a:bodyPr>
            <a:normAutofit/>
          </a:bodyPr>
          <a:lstStyle/>
          <a:p>
            <a:r>
              <a:rPr lang="ja-JP" altLang="en-US" sz="2800" dirty="0">
                <a:latin typeface="HGS創英角ｺﾞｼｯｸUB" panose="020B0900000000000000" pitchFamily="50" charset="-128"/>
                <a:ea typeface="HGS創英角ｺﾞｼｯｸUB" panose="020B0900000000000000" pitchFamily="50" charset="-128"/>
              </a:rPr>
              <a:t>オリエンテーションを行う</a:t>
            </a:r>
            <a:endParaRPr lang="en-US" altLang="ja-JP" sz="2800" dirty="0">
              <a:latin typeface="HGS創英角ｺﾞｼｯｸUB" panose="020B0900000000000000" pitchFamily="50" charset="-128"/>
              <a:ea typeface="HGS創英角ｺﾞｼｯｸUB" panose="020B0900000000000000" pitchFamily="50" charset="-128"/>
            </a:endParaRPr>
          </a:p>
          <a:p>
            <a:r>
              <a:rPr kumimoji="1" lang="ja-JP" altLang="en-US" sz="2800" dirty="0">
                <a:latin typeface="HGS創英角ｺﾞｼｯｸUB" panose="020B0900000000000000" pitchFamily="50" charset="-128"/>
                <a:ea typeface="HGS創英角ｺﾞｼｯｸUB" panose="020B0900000000000000" pitchFamily="50" charset="-128"/>
              </a:rPr>
              <a:t>実習教材で行う課題と使用するマイコン等の仕様把握</a:t>
            </a:r>
            <a:endParaRPr kumimoji="1" lang="en-US" altLang="ja-JP" sz="2800" dirty="0">
              <a:latin typeface="HGS創英角ｺﾞｼｯｸUB" panose="020B0900000000000000" pitchFamily="50" charset="-128"/>
              <a:ea typeface="HGS創英角ｺﾞｼｯｸUB" panose="020B0900000000000000" pitchFamily="50" charset="-128"/>
            </a:endParaRPr>
          </a:p>
          <a:p>
            <a:r>
              <a:rPr lang="ja-JP" altLang="en-US" sz="2800" dirty="0">
                <a:latin typeface="HGS創英角ｺﾞｼｯｸUB" panose="020B0900000000000000" pitchFamily="50" charset="-128"/>
                <a:ea typeface="HGS創英角ｺﾞｼｯｸUB" panose="020B0900000000000000" pitchFamily="50" charset="-128"/>
              </a:rPr>
              <a:t>スケジュール</a:t>
            </a:r>
            <a:r>
              <a:rPr kumimoji="1" lang="ja-JP" altLang="en-US" sz="2800" dirty="0">
                <a:latin typeface="HGS創英角ｺﾞｼｯｸUB" panose="020B0900000000000000" pitchFamily="50" charset="-128"/>
                <a:ea typeface="HGS創英角ｺﾞｼｯｸUB" panose="020B0900000000000000" pitchFamily="50" charset="-128"/>
              </a:rPr>
              <a:t>の作成</a:t>
            </a:r>
            <a:r>
              <a:rPr kumimoji="1" lang="en-US" altLang="ja-JP" sz="2800" dirty="0">
                <a:latin typeface="HGS創英角ｺﾞｼｯｸUB" panose="020B0900000000000000" pitchFamily="50" charset="-128"/>
                <a:ea typeface="HGS創英角ｺﾞｼｯｸUB" panose="020B0900000000000000" pitchFamily="50" charset="-128"/>
              </a:rPr>
              <a:t>(</a:t>
            </a:r>
            <a:r>
              <a:rPr kumimoji="1" lang="ja-JP" altLang="en-US" sz="2800" dirty="0">
                <a:latin typeface="HGS創英角ｺﾞｼｯｸUB" panose="020B0900000000000000" pitchFamily="50" charset="-128"/>
                <a:ea typeface="HGS創英角ｺﾞｼｯｸUB" panose="020B0900000000000000" pitchFamily="50" charset="-128"/>
              </a:rPr>
              <a:t>予定</a:t>
            </a:r>
            <a:r>
              <a:rPr kumimoji="1" lang="en-US" altLang="ja-JP" sz="2800" dirty="0">
                <a:latin typeface="HGS創英角ｺﾞｼｯｸUB" panose="020B0900000000000000" pitchFamily="50" charset="-128"/>
                <a:ea typeface="HGS創英角ｺﾞｼｯｸUB" panose="020B0900000000000000" pitchFamily="50" charset="-128"/>
              </a:rPr>
              <a:t>1)</a:t>
            </a:r>
            <a:endParaRPr kumimoji="1" lang="ja-JP" altLang="en-US" sz="2800" dirty="0">
              <a:latin typeface="HGS創英角ｺﾞｼｯｸUB" panose="020B0900000000000000" pitchFamily="50" charset="-128"/>
              <a:ea typeface="HGS創英角ｺﾞｼｯｸUB" panose="020B0900000000000000" pitchFamily="50" charset="-128"/>
            </a:endParaRPr>
          </a:p>
        </p:txBody>
      </p:sp>
    </p:spTree>
    <p:extLst>
      <p:ext uri="{BB962C8B-B14F-4D97-AF65-F5344CB8AC3E}">
        <p14:creationId xmlns:p14="http://schemas.microsoft.com/office/powerpoint/2010/main" val="2354387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AA398A-361C-BAC3-EF2B-50DDD5034955}"/>
              </a:ext>
            </a:extLst>
          </p:cNvPr>
          <p:cNvSpPr>
            <a:spLocks noGrp="1"/>
          </p:cNvSpPr>
          <p:nvPr>
            <p:ph type="title"/>
          </p:nvPr>
        </p:nvSpPr>
        <p:spPr/>
        <p:txBody>
          <a:bodyPr/>
          <a:lstStyle/>
          <a:p>
            <a:r>
              <a:rPr kumimoji="1" lang="en-US" altLang="ja-JP" dirty="0">
                <a:solidFill>
                  <a:schemeClr val="accent4"/>
                </a:solidFill>
                <a:latin typeface="HGS創英角ｺﾞｼｯｸUB" panose="020B0900000000000000" pitchFamily="50" charset="-128"/>
                <a:ea typeface="HGS創英角ｺﾞｼｯｸUB" panose="020B0900000000000000" pitchFamily="50" charset="-128"/>
              </a:rPr>
              <a:t>2</a:t>
            </a: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a:t>
            </a:r>
            <a:r>
              <a:rPr kumimoji="1" lang="en-US" altLang="ja-JP" dirty="0">
                <a:solidFill>
                  <a:schemeClr val="accent4"/>
                </a:solidFill>
                <a:latin typeface="HGS創英角ｺﾞｼｯｸUB" panose="020B0900000000000000" pitchFamily="50" charset="-128"/>
                <a:ea typeface="HGS創英角ｺﾞｼｯｸUB" panose="020B0900000000000000" pitchFamily="50" charset="-128"/>
              </a:rPr>
              <a:t>3</a:t>
            </a:r>
            <a:r>
              <a:rPr kumimoji="1" lang="ja-JP" altLang="en-US" dirty="0">
                <a:solidFill>
                  <a:schemeClr val="accent4"/>
                </a:solidFill>
                <a:latin typeface="HGS創英角ｺﾞｼｯｸUB" panose="020B0900000000000000" pitchFamily="50" charset="-128"/>
                <a:ea typeface="HGS創英角ｺﾞｼｯｸUB" panose="020B0900000000000000" pitchFamily="50" charset="-128"/>
              </a:rPr>
              <a:t>日目午前</a:t>
            </a:r>
          </a:p>
        </p:txBody>
      </p:sp>
      <p:sp>
        <p:nvSpPr>
          <p:cNvPr id="3" name="コンテンツ プレースホルダー 2">
            <a:extLst>
              <a:ext uri="{FF2B5EF4-FFF2-40B4-BE49-F238E27FC236}">
                <a16:creationId xmlns:a16="http://schemas.microsoft.com/office/drawing/2014/main" id="{1002653D-2EEA-F5D3-2D09-8F38737F3F9F}"/>
              </a:ext>
            </a:extLst>
          </p:cNvPr>
          <p:cNvSpPr>
            <a:spLocks noGrp="1"/>
          </p:cNvSpPr>
          <p:nvPr>
            <p:ph idx="1"/>
          </p:nvPr>
        </p:nvSpPr>
        <p:spPr>
          <a:xfrm>
            <a:off x="560717" y="2160589"/>
            <a:ext cx="10705381" cy="3880773"/>
          </a:xfrm>
        </p:spPr>
        <p:txBody>
          <a:bodyPr>
            <a:normAutofit/>
          </a:bodyPr>
          <a:lstStyle/>
          <a:p>
            <a:r>
              <a:rPr lang="ja-JP" altLang="en-US" sz="2800" dirty="0">
                <a:latin typeface="HGS創英角ｺﾞｼｯｸUB" panose="020B0900000000000000" pitchFamily="50" charset="-128"/>
                <a:ea typeface="HGS創英角ｺﾞｼｯｸUB" panose="020B0900000000000000" pitchFamily="50" charset="-128"/>
              </a:rPr>
              <a:t>実習</a:t>
            </a:r>
            <a:r>
              <a:rPr kumimoji="1" lang="ja-JP" altLang="en-US" sz="2800" dirty="0">
                <a:latin typeface="HGS創英角ｺﾞｼｯｸUB" panose="020B0900000000000000" pitchFamily="50" charset="-128"/>
                <a:ea typeface="HGS創英角ｺﾞｼｯｸUB" panose="020B0900000000000000" pitchFamily="50" charset="-128"/>
              </a:rPr>
              <a:t>教材を進める</a:t>
            </a:r>
            <a:endParaRPr kumimoji="1" lang="en-US" altLang="ja-JP" sz="2800" dirty="0">
              <a:latin typeface="HGS創英角ｺﾞｼｯｸUB" panose="020B0900000000000000" pitchFamily="50" charset="-128"/>
              <a:ea typeface="HGS創英角ｺﾞｼｯｸUB" panose="020B0900000000000000" pitchFamily="50" charset="-128"/>
            </a:endParaRPr>
          </a:p>
          <a:p>
            <a:r>
              <a:rPr kumimoji="1" lang="en-US" altLang="ja-JP" sz="2800" dirty="0">
                <a:latin typeface="HGS創英角ｺﾞｼｯｸUB" panose="020B0900000000000000" pitchFamily="50" charset="-128"/>
                <a:ea typeface="HGS創英角ｺﾞｼｯｸUB" panose="020B0900000000000000" pitchFamily="50" charset="-128"/>
              </a:rPr>
              <a:t>2</a:t>
            </a:r>
            <a:r>
              <a:rPr kumimoji="1" lang="ja-JP" altLang="en-US" sz="2800" dirty="0">
                <a:latin typeface="HGS創英角ｺﾞｼｯｸUB" panose="020B0900000000000000" pitchFamily="50" charset="-128"/>
                <a:ea typeface="HGS創英角ｺﾞｼｯｸUB" panose="020B0900000000000000" pitchFamily="50" charset="-128"/>
              </a:rPr>
              <a:t>日目</a:t>
            </a:r>
            <a:r>
              <a:rPr kumimoji="1" lang="en-US" altLang="ja-JP" sz="2800" dirty="0">
                <a:latin typeface="HGS創英角ｺﾞｼｯｸUB" panose="020B0900000000000000" pitchFamily="50" charset="-128"/>
                <a:ea typeface="HGS創英角ｺﾞｼｯｸUB" panose="020B0900000000000000" pitchFamily="50" charset="-128"/>
              </a:rPr>
              <a:t>(LED</a:t>
            </a:r>
            <a:r>
              <a:rPr lang="ja-JP" altLang="en-US" sz="2800" dirty="0">
                <a:latin typeface="HGS創英角ｺﾞｼｯｸUB" panose="020B0900000000000000" pitchFamily="50" charset="-128"/>
                <a:ea typeface="HGS創英角ｺﾞｼｯｸUB" panose="020B0900000000000000" pitchFamily="50" charset="-128"/>
              </a:rPr>
              <a:t>、スイッチ、割り込み処理、</a:t>
            </a:r>
            <a:r>
              <a:rPr kumimoji="1" lang="en-US" altLang="ja-JP" sz="2800" dirty="0">
                <a:latin typeface="HGS創英角ｺﾞｼｯｸUB" panose="020B0900000000000000" pitchFamily="50" charset="-128"/>
                <a:ea typeface="HGS創英角ｺﾞｼｯｸUB" panose="020B0900000000000000" pitchFamily="50" charset="-128"/>
              </a:rPr>
              <a:t>A/D</a:t>
            </a:r>
            <a:r>
              <a:rPr kumimoji="1" lang="ja-JP" altLang="en-US" sz="2800" dirty="0">
                <a:latin typeface="HGS創英角ｺﾞｼｯｸUB" panose="020B0900000000000000" pitchFamily="50" charset="-128"/>
                <a:ea typeface="HGS創英角ｺﾞｼｯｸUB" panose="020B0900000000000000" pitchFamily="50" charset="-128"/>
              </a:rPr>
              <a:t>変換・</a:t>
            </a:r>
            <a:r>
              <a:rPr lang="ja-JP" altLang="en-US" sz="2800" dirty="0">
                <a:latin typeface="HGS創英角ｺﾞｼｯｸUB" panose="020B0900000000000000" pitchFamily="50" charset="-128"/>
                <a:ea typeface="HGS創英角ｺﾞｼｯｸUB" panose="020B0900000000000000" pitchFamily="50" charset="-128"/>
              </a:rPr>
              <a:t>ボリューム</a:t>
            </a:r>
            <a:r>
              <a:rPr kumimoji="1" lang="en-US" altLang="ja-JP" sz="2800" dirty="0">
                <a:latin typeface="HGS創英角ｺﾞｼｯｸUB" panose="020B0900000000000000" pitchFamily="50" charset="-128"/>
                <a:ea typeface="HGS創英角ｺﾞｼｯｸUB" panose="020B0900000000000000" pitchFamily="50" charset="-128"/>
              </a:rPr>
              <a:t>)</a:t>
            </a:r>
          </a:p>
          <a:p>
            <a:r>
              <a:rPr kumimoji="1" lang="en-US" altLang="ja-JP" sz="2800" dirty="0">
                <a:latin typeface="HGS創英角ｺﾞｼｯｸUB" panose="020B0900000000000000" pitchFamily="50" charset="-128"/>
                <a:ea typeface="HGS創英角ｺﾞｼｯｸUB" panose="020B0900000000000000" pitchFamily="50" charset="-128"/>
              </a:rPr>
              <a:t>3</a:t>
            </a:r>
            <a:r>
              <a:rPr kumimoji="1" lang="ja-JP" altLang="en-US" sz="2800" dirty="0">
                <a:latin typeface="HGS創英角ｺﾞｼｯｸUB" panose="020B0900000000000000" pitchFamily="50" charset="-128"/>
                <a:ea typeface="HGS創英角ｺﾞｼｯｸUB" panose="020B0900000000000000" pitchFamily="50" charset="-128"/>
              </a:rPr>
              <a:t>日目午前</a:t>
            </a:r>
            <a:r>
              <a:rPr kumimoji="1" lang="en-US" altLang="ja-JP" sz="2800" dirty="0">
                <a:latin typeface="HGS創英角ｺﾞｼｯｸUB" panose="020B0900000000000000" pitchFamily="50" charset="-128"/>
                <a:ea typeface="HGS創英角ｺﾞｼｯｸUB" panose="020B0900000000000000" pitchFamily="50" charset="-128"/>
              </a:rPr>
              <a:t>(PWM</a:t>
            </a:r>
            <a:r>
              <a:rPr kumimoji="1" lang="ja-JP" altLang="en-US" sz="2800" dirty="0">
                <a:latin typeface="HGS創英角ｺﾞｼｯｸUB" panose="020B0900000000000000" pitchFamily="50" charset="-128"/>
                <a:ea typeface="HGS創英角ｺﾞｼｯｸUB" panose="020B0900000000000000" pitchFamily="50" charset="-128"/>
              </a:rPr>
              <a:t>信号・ </a:t>
            </a:r>
            <a:r>
              <a:rPr lang="en-US" altLang="ja-JP" sz="2800" dirty="0">
                <a:latin typeface="HGS創英角ｺﾞｼｯｸUB" panose="020B0900000000000000" pitchFamily="50" charset="-128"/>
                <a:ea typeface="HGS創英角ｺﾞｼｯｸUB" panose="020B0900000000000000" pitchFamily="50" charset="-128"/>
              </a:rPr>
              <a:t>DC </a:t>
            </a:r>
            <a:r>
              <a:rPr lang="ja-JP" altLang="en-US" sz="2800" dirty="0">
                <a:latin typeface="HGS創英角ｺﾞｼｯｸUB" panose="020B0900000000000000" pitchFamily="50" charset="-128"/>
                <a:ea typeface="HGS創英角ｺﾞｼｯｸUB" panose="020B0900000000000000" pitchFamily="50" charset="-128"/>
              </a:rPr>
              <a:t>モータ、</a:t>
            </a:r>
            <a:r>
              <a:rPr kumimoji="1" lang="en-US" altLang="ja-JP" sz="2800" dirty="0">
                <a:latin typeface="HGS創英角ｺﾞｼｯｸUB" panose="020B0900000000000000" pitchFamily="50" charset="-128"/>
                <a:ea typeface="HGS創英角ｺﾞｼｯｸUB" panose="020B0900000000000000" pitchFamily="50" charset="-128"/>
              </a:rPr>
              <a:t>Lcd</a:t>
            </a:r>
            <a:r>
              <a:rPr kumimoji="1" lang="ja-JP" altLang="en-US" sz="2800" dirty="0">
                <a:latin typeface="HGS創英角ｺﾞｼｯｸUB" panose="020B0900000000000000" pitchFamily="50" charset="-128"/>
                <a:ea typeface="HGS創英角ｺﾞｼｯｸUB" panose="020B0900000000000000" pitchFamily="50" charset="-128"/>
              </a:rPr>
              <a:t>パネル</a:t>
            </a:r>
            <a:r>
              <a:rPr kumimoji="1" lang="en-US" altLang="ja-JP" sz="2800" dirty="0">
                <a:latin typeface="HGS創英角ｺﾞｼｯｸUB" panose="020B0900000000000000" pitchFamily="50" charset="-128"/>
                <a:ea typeface="HGS創英角ｺﾞｼｯｸUB" panose="020B0900000000000000" pitchFamily="50" charset="-128"/>
              </a:rPr>
              <a:t>)</a:t>
            </a:r>
          </a:p>
          <a:p>
            <a:endParaRPr kumimoji="1" lang="en-US" altLang="ja-JP" sz="3200" dirty="0">
              <a:latin typeface="HGS創英角ｺﾞｼｯｸUB" panose="020B0900000000000000" pitchFamily="50" charset="-128"/>
              <a:ea typeface="HGS創英角ｺﾞｼｯｸUB" panose="020B0900000000000000" pitchFamily="50" charset="-128"/>
            </a:endParaRPr>
          </a:p>
          <a:p>
            <a:pPr marL="0" indent="0">
              <a:buNone/>
            </a:pPr>
            <a:endParaRPr kumimoji="1" lang="ja-JP" altLang="en-US" sz="3200" dirty="0">
              <a:latin typeface="HGS創英角ｺﾞｼｯｸUB" panose="020B0900000000000000" pitchFamily="50" charset="-128"/>
              <a:ea typeface="HGS創英角ｺﾞｼｯｸUB" panose="020B0900000000000000" pitchFamily="50" charset="-128"/>
            </a:endParaRPr>
          </a:p>
        </p:txBody>
      </p:sp>
    </p:spTree>
    <p:extLst>
      <p:ext uri="{BB962C8B-B14F-4D97-AF65-F5344CB8AC3E}">
        <p14:creationId xmlns:p14="http://schemas.microsoft.com/office/powerpoint/2010/main" val="3074394666"/>
      </p:ext>
    </p:extLst>
  </p:cSld>
  <p:clrMapOvr>
    <a:masterClrMapping/>
  </p:clrMapOvr>
</p:sld>
</file>

<file path=ppt/theme/theme1.xml><?xml version="1.0" encoding="utf-8"?>
<a:theme xmlns:a="http://schemas.openxmlformats.org/drawingml/2006/main" name="ファセット">
  <a:themeElements>
    <a:clrScheme name="グレースケール">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ファセット">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1266</TotalTime>
  <Words>1058</Words>
  <Application>Microsoft Office PowerPoint</Application>
  <PresentationFormat>ワイド画面</PresentationFormat>
  <Paragraphs>210</Paragraphs>
  <Slides>25</Slides>
  <Notes>0</Notes>
  <HiddenSlides>0</HiddenSlides>
  <MMClips>0</MMClips>
  <ScaleCrop>false</ScaleCrop>
  <HeadingPairs>
    <vt:vector size="6" baseType="variant">
      <vt:variant>
        <vt:lpstr>使用されているフォント</vt:lpstr>
      </vt:variant>
      <vt:variant>
        <vt:i4>10</vt:i4>
      </vt:variant>
      <vt:variant>
        <vt:lpstr>テーマ</vt:lpstr>
      </vt:variant>
      <vt:variant>
        <vt:i4>2</vt:i4>
      </vt:variant>
      <vt:variant>
        <vt:lpstr>スライド タイトル</vt:lpstr>
      </vt:variant>
      <vt:variant>
        <vt:i4>25</vt:i4>
      </vt:variant>
    </vt:vector>
  </HeadingPairs>
  <TitlesOfParts>
    <vt:vector size="37" baseType="lpstr">
      <vt:lpstr>HGP創英ﾌﾟﾚｾﾞﾝｽEB</vt:lpstr>
      <vt:lpstr>HGP創英角ｺﾞｼｯｸUB</vt:lpstr>
      <vt:lpstr>HGS創英角ｺﾞｼｯｸUB</vt:lpstr>
      <vt:lpstr>游ゴシック</vt:lpstr>
      <vt:lpstr>游ゴシック Light</vt:lpstr>
      <vt:lpstr>Arial</vt:lpstr>
      <vt:lpstr>Consolas</vt:lpstr>
      <vt:lpstr>Trebuchet MS</vt:lpstr>
      <vt:lpstr>Wingdings</vt:lpstr>
      <vt:lpstr>Wingdings 3</vt:lpstr>
      <vt:lpstr>ファセット</vt:lpstr>
      <vt:lpstr>Office テーマ</vt:lpstr>
      <vt:lpstr>インターンシップ 学外実習</vt:lpstr>
      <vt:lpstr>目次</vt:lpstr>
      <vt:lpstr>課題1の概要</vt:lpstr>
      <vt:lpstr>課題2の概要</vt:lpstr>
      <vt:lpstr>使用教材、部品及び使用機器、ソフト</vt:lpstr>
      <vt:lpstr>課題結果</vt:lpstr>
      <vt:lpstr>予定スケジュールと実際の進捗</vt:lpstr>
      <vt:lpstr>1日目</vt:lpstr>
      <vt:lpstr>2～3日目午前</vt:lpstr>
      <vt:lpstr>3日目午後～4日目</vt:lpstr>
      <vt:lpstr>5日目</vt:lpstr>
      <vt:lpstr>A/D値から電圧値への変換 電圧値から温度値への変換</vt:lpstr>
      <vt:lpstr>温度センサの出力波形</vt:lpstr>
      <vt:lpstr>DCモータを回路に組み込んだ際の 温度センサの出力波形</vt:lpstr>
      <vt:lpstr>モータのノイズ処理用コード</vt:lpstr>
      <vt:lpstr>回路図                         課題1</vt:lpstr>
      <vt:lpstr>6日目</vt:lpstr>
      <vt:lpstr>7日目</vt:lpstr>
      <vt:lpstr>8日目</vt:lpstr>
      <vt:lpstr>9日目</vt:lpstr>
      <vt:lpstr>10日目</vt:lpstr>
      <vt:lpstr>完成品</vt:lpstr>
      <vt:lpstr>完成品</vt:lpstr>
      <vt:lpstr>まとめ</vt:lpstr>
      <vt:lpstr>PowerPoint プレゼンテーション</vt:lpstr>
    </vt:vector>
  </TitlesOfParts>
  <Company>N.D.K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日内地 功暉</dc:creator>
  <cp:lastModifiedBy>日内地 功暉</cp:lastModifiedBy>
  <cp:revision>161</cp:revision>
  <dcterms:created xsi:type="dcterms:W3CDTF">2023-08-21T03:42:36Z</dcterms:created>
  <dcterms:modified xsi:type="dcterms:W3CDTF">2023-09-01T04:33:46Z</dcterms:modified>
</cp:coreProperties>
</file>

<file path=docProps/thumbnail.jpeg>
</file>